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8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1" r:id="rId14"/>
    <p:sldId id="272" r:id="rId15"/>
    <p:sldId id="273" r:id="rId16"/>
    <p:sldId id="324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327" r:id="rId31"/>
    <p:sldId id="328" r:id="rId32"/>
    <p:sldId id="329" r:id="rId33"/>
    <p:sldId id="330" r:id="rId34"/>
    <p:sldId id="290" r:id="rId35"/>
    <p:sldId id="292" r:id="rId36"/>
    <p:sldId id="293" r:id="rId37"/>
    <p:sldId id="325" r:id="rId38"/>
    <p:sldId id="326" r:id="rId39"/>
    <p:sldId id="297" r:id="rId40"/>
    <p:sldId id="296" r:id="rId41"/>
    <p:sldId id="402" r:id="rId42"/>
    <p:sldId id="298" r:id="rId43"/>
    <p:sldId id="299" r:id="rId44"/>
    <p:sldId id="291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3" r:id="rId58"/>
    <p:sldId id="314" r:id="rId59"/>
    <p:sldId id="315" r:id="rId60"/>
    <p:sldId id="316" r:id="rId61"/>
    <p:sldId id="317" r:id="rId62"/>
    <p:sldId id="318" r:id="rId63"/>
    <p:sldId id="320" r:id="rId64"/>
    <p:sldId id="319" r:id="rId65"/>
    <p:sldId id="321" r:id="rId66"/>
    <p:sldId id="322" r:id="rId67"/>
    <p:sldId id="323" r:id="rId68"/>
    <p:sldId id="331" r:id="rId69"/>
    <p:sldId id="332" r:id="rId70"/>
    <p:sldId id="333" r:id="rId71"/>
    <p:sldId id="334" r:id="rId72"/>
    <p:sldId id="335" r:id="rId73"/>
    <p:sldId id="336" r:id="rId74"/>
    <p:sldId id="337" r:id="rId75"/>
    <p:sldId id="338" r:id="rId76"/>
    <p:sldId id="339" r:id="rId77"/>
    <p:sldId id="340" r:id="rId78"/>
    <p:sldId id="341" r:id="rId79"/>
    <p:sldId id="342" r:id="rId80"/>
    <p:sldId id="343" r:id="rId81"/>
    <p:sldId id="344" r:id="rId82"/>
    <p:sldId id="346" r:id="rId83"/>
    <p:sldId id="345" r:id="rId84"/>
    <p:sldId id="347" r:id="rId85"/>
    <p:sldId id="348" r:id="rId86"/>
    <p:sldId id="349" r:id="rId87"/>
    <p:sldId id="350" r:id="rId88"/>
    <p:sldId id="351" r:id="rId89"/>
    <p:sldId id="352" r:id="rId90"/>
    <p:sldId id="353" r:id="rId91"/>
    <p:sldId id="354" r:id="rId92"/>
    <p:sldId id="355" r:id="rId93"/>
    <p:sldId id="356" r:id="rId94"/>
    <p:sldId id="357" r:id="rId95"/>
    <p:sldId id="358" r:id="rId96"/>
    <p:sldId id="359" r:id="rId97"/>
    <p:sldId id="360" r:id="rId98"/>
    <p:sldId id="361" r:id="rId99"/>
    <p:sldId id="362" r:id="rId100"/>
    <p:sldId id="364" r:id="rId101"/>
    <p:sldId id="363" r:id="rId102"/>
    <p:sldId id="365" r:id="rId103"/>
    <p:sldId id="366" r:id="rId104"/>
    <p:sldId id="372" r:id="rId105"/>
    <p:sldId id="367" r:id="rId106"/>
    <p:sldId id="374" r:id="rId107"/>
    <p:sldId id="368" r:id="rId108"/>
    <p:sldId id="369" r:id="rId109"/>
    <p:sldId id="370" r:id="rId110"/>
    <p:sldId id="371" r:id="rId111"/>
    <p:sldId id="373" r:id="rId112"/>
    <p:sldId id="376" r:id="rId113"/>
    <p:sldId id="378" r:id="rId114"/>
    <p:sldId id="379" r:id="rId115"/>
    <p:sldId id="380" r:id="rId116"/>
    <p:sldId id="381" r:id="rId117"/>
    <p:sldId id="382" r:id="rId118"/>
    <p:sldId id="383" r:id="rId119"/>
    <p:sldId id="384" r:id="rId120"/>
    <p:sldId id="385" r:id="rId121"/>
    <p:sldId id="386" r:id="rId122"/>
    <p:sldId id="387" r:id="rId123"/>
    <p:sldId id="390" r:id="rId124"/>
    <p:sldId id="391" r:id="rId125"/>
    <p:sldId id="392" r:id="rId126"/>
    <p:sldId id="400" r:id="rId127"/>
    <p:sldId id="401" r:id="rId128"/>
    <p:sldId id="388" r:id="rId129"/>
    <p:sldId id="393" r:id="rId130"/>
    <p:sldId id="394" r:id="rId131"/>
    <p:sldId id="395" r:id="rId132"/>
    <p:sldId id="396" r:id="rId133"/>
    <p:sldId id="398" r:id="rId134"/>
    <p:sldId id="403" r:id="rId135"/>
    <p:sldId id="399" r:id="rId136"/>
    <p:sldId id="397" r:id="rId137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4E17F94-1397-4342-8E09-7DAC416DC544}">
          <p14:sldIdLst>
            <p14:sldId id="256"/>
            <p14:sldId id="257"/>
            <p14:sldId id="258"/>
            <p14:sldId id="259"/>
            <p14:sldId id="261"/>
            <p14:sldId id="262"/>
            <p14:sldId id="263"/>
            <p14:sldId id="264"/>
            <p14:sldId id="265"/>
          </p14:sldIdLst>
        </p14:section>
        <p14:section name="What's a test?" id="{D29610FE-4F0F-448D-9801-2531831D0D7B}">
          <p14:sldIdLst>
            <p14:sldId id="266"/>
            <p14:sldId id="267"/>
            <p14:sldId id="269"/>
            <p14:sldId id="271"/>
            <p14:sldId id="272"/>
            <p14:sldId id="273"/>
            <p14:sldId id="324"/>
            <p14:sldId id="276"/>
            <p14:sldId id="277"/>
            <p14:sldId id="278"/>
          </p14:sldIdLst>
        </p14:section>
        <p14:section name="Testing in Java" id="{E8E36C62-B353-4DB0-9B37-AD820205B3D0}">
          <p14:sldIdLst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327"/>
            <p14:sldId id="328"/>
            <p14:sldId id="329"/>
            <p14:sldId id="330"/>
            <p14:sldId id="290"/>
            <p14:sldId id="292"/>
            <p14:sldId id="293"/>
            <p14:sldId id="325"/>
            <p14:sldId id="326"/>
            <p14:sldId id="297"/>
            <p14:sldId id="296"/>
            <p14:sldId id="402"/>
            <p14:sldId id="298"/>
            <p14:sldId id="299"/>
            <p14:sldId id="291"/>
          </p14:sldIdLst>
        </p14:section>
        <p14:section name="Evaluating tests" id="{48674D0F-DC42-42D0-9EC6-1DAAA0C7B234}">
          <p14:sldIdLst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3"/>
            <p14:sldId id="314"/>
            <p14:sldId id="315"/>
            <p14:sldId id="316"/>
            <p14:sldId id="317"/>
            <p14:sldId id="318"/>
            <p14:sldId id="320"/>
            <p14:sldId id="319"/>
            <p14:sldId id="321"/>
            <p14:sldId id="322"/>
            <p14:sldId id="323"/>
          </p14:sldIdLst>
        </p14:section>
        <p14:section name="When to test" id="{349837D5-1FA4-4D6C-864C-B1C86EE3A05E}">
          <p14:sldIdLst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6"/>
            <p14:sldId id="345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</p14:sldIdLst>
        </p14:section>
        <p14:section name="Testing entire modules" id="{656C18CA-BEF4-4F72-8292-5254897D2B64}">
          <p14:sldIdLst>
            <p14:sldId id="364"/>
            <p14:sldId id="363"/>
            <p14:sldId id="365"/>
            <p14:sldId id="366"/>
            <p14:sldId id="372"/>
            <p14:sldId id="367"/>
            <p14:sldId id="374"/>
            <p14:sldId id="368"/>
            <p14:sldId id="369"/>
            <p14:sldId id="370"/>
            <p14:sldId id="371"/>
            <p14:sldId id="373"/>
            <p14:sldId id="376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90"/>
            <p14:sldId id="391"/>
            <p14:sldId id="392"/>
            <p14:sldId id="400"/>
            <p14:sldId id="401"/>
            <p14:sldId id="388"/>
            <p14:sldId id="393"/>
            <p14:sldId id="394"/>
            <p14:sldId id="395"/>
            <p14:sldId id="396"/>
            <p14:sldId id="398"/>
            <p14:sldId id="403"/>
            <p14:sldId id="399"/>
          </p14:sldIdLst>
        </p14:section>
        <p14:section name="Summary" id="{40E47B91-D46A-47C4-AF36-82F554FC45D8}">
          <p14:sldIdLst>
            <p14:sldId id="3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A0"/>
    <a:srgbClr val="F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3443CE-9FEB-47B6-BB93-8ACAD49CAC85}" v="2" dt="2023-09-19T14:10:01.3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4" autoAdjust="0"/>
    <p:restoredTop sz="85781" autoAdjust="0"/>
  </p:normalViewPr>
  <p:slideViewPr>
    <p:cSldViewPr snapToGrid="0">
      <p:cViewPr varScale="1">
        <p:scale>
          <a:sx n="97" d="100"/>
          <a:sy n="97" d="100"/>
        </p:scale>
        <p:origin x="1041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microsoft.com/office/2015/10/relationships/revisionInfo" Target="revisionInfo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lal Pirelli" userId="584f3c02d4d36311" providerId="LiveId" clId="{F3954FDC-81A6-4B20-B30C-643E478909B3}"/>
    <pc:docChg chg="custSel addSld modSld">
      <pc:chgData name="Solal Pirelli" userId="584f3c02d4d36311" providerId="LiveId" clId="{F3954FDC-81A6-4B20-B30C-643E478909B3}" dt="2022-12-07T15:02:49.387" v="74" actId="20577"/>
      <pc:docMkLst>
        <pc:docMk/>
      </pc:docMkLst>
      <pc:sldChg chg="delSp mod">
        <pc:chgData name="Solal Pirelli" userId="584f3c02d4d36311" providerId="LiveId" clId="{F3954FDC-81A6-4B20-B30C-643E478909B3}" dt="2022-12-07T15:01:51.884" v="0" actId="478"/>
        <pc:sldMkLst>
          <pc:docMk/>
          <pc:sldMk cId="1482453203" sldId="296"/>
        </pc:sldMkLst>
        <pc:spChg chg="del">
          <ac:chgData name="Solal Pirelli" userId="584f3c02d4d36311" providerId="LiveId" clId="{F3954FDC-81A6-4B20-B30C-643E478909B3}" dt="2022-12-07T15:01:51.884" v="0" actId="478"/>
          <ac:spMkLst>
            <pc:docMk/>
            <pc:sldMk cId="1482453203" sldId="296"/>
            <ac:spMk id="5" creationId="{58443CE4-2D0B-08BE-FDE4-9D91DC0A4C7E}"/>
          </ac:spMkLst>
        </pc:spChg>
      </pc:sldChg>
      <pc:sldChg chg="addSp delSp modSp add mod chgLayout">
        <pc:chgData name="Solal Pirelli" userId="584f3c02d4d36311" providerId="LiveId" clId="{F3954FDC-81A6-4B20-B30C-643E478909B3}" dt="2022-12-07T15:02:49.387" v="74" actId="20577"/>
        <pc:sldMkLst>
          <pc:docMk/>
          <pc:sldMk cId="3919225289" sldId="402"/>
        </pc:sldMkLst>
        <pc:spChg chg="add mod ord">
          <ac:chgData name="Solal Pirelli" userId="584f3c02d4d36311" providerId="LiveId" clId="{F3954FDC-81A6-4B20-B30C-643E478909B3}" dt="2022-12-07T15:02:46.314" v="70" actId="20577"/>
          <ac:spMkLst>
            <pc:docMk/>
            <pc:sldMk cId="3919225289" sldId="402"/>
            <ac:spMk id="2" creationId="{30276EA9-9005-FEE2-B3E6-3FFB25B35598}"/>
          </ac:spMkLst>
        </pc:spChg>
        <pc:spChg chg="mod ord">
          <ac:chgData name="Solal Pirelli" userId="584f3c02d4d36311" providerId="LiveId" clId="{F3954FDC-81A6-4B20-B30C-643E478909B3}" dt="2022-12-07T15:02:49.387" v="74" actId="20577"/>
          <ac:spMkLst>
            <pc:docMk/>
            <pc:sldMk cId="3919225289" sldId="402"/>
            <ac:spMk id="3" creationId="{BCF3010E-B950-3F27-F868-7A4BA525AD5C}"/>
          </ac:spMkLst>
        </pc:spChg>
        <pc:spChg chg="mod ord">
          <ac:chgData name="Solal Pirelli" userId="584f3c02d4d36311" providerId="LiveId" clId="{F3954FDC-81A6-4B20-B30C-643E478909B3}" dt="2022-12-07T15:02:36.350" v="43" actId="700"/>
          <ac:spMkLst>
            <pc:docMk/>
            <pc:sldMk cId="3919225289" sldId="402"/>
            <ac:spMk id="4" creationId="{FB05CDFB-9FB6-0EA0-C7C2-7028386D7FED}"/>
          </ac:spMkLst>
        </pc:spChg>
        <pc:spChg chg="add del mod ord">
          <ac:chgData name="Solal Pirelli" userId="584f3c02d4d36311" providerId="LiveId" clId="{F3954FDC-81A6-4B20-B30C-643E478909B3}" dt="2022-12-07T15:02:41.504" v="52" actId="478"/>
          <ac:spMkLst>
            <pc:docMk/>
            <pc:sldMk cId="3919225289" sldId="402"/>
            <ac:spMk id="5" creationId="{14D999EB-D726-F8E2-0190-03FB8488DC53}"/>
          </ac:spMkLst>
        </pc:spChg>
        <pc:picChg chg="del">
          <ac:chgData name="Solal Pirelli" userId="584f3c02d4d36311" providerId="LiveId" clId="{F3954FDC-81A6-4B20-B30C-643E478909B3}" dt="2022-12-07T15:02:27.826" v="36" actId="478"/>
          <ac:picMkLst>
            <pc:docMk/>
            <pc:sldMk cId="3919225289" sldId="402"/>
            <ac:picMk id="6" creationId="{0381151D-4FBA-5A0D-14C0-1EE6EDF660EF}"/>
          </ac:picMkLst>
        </pc:picChg>
        <pc:picChg chg="del">
          <ac:chgData name="Solal Pirelli" userId="584f3c02d4d36311" providerId="LiveId" clId="{F3954FDC-81A6-4B20-B30C-643E478909B3}" dt="2022-12-07T15:02:27.069" v="35" actId="478"/>
          <ac:picMkLst>
            <pc:docMk/>
            <pc:sldMk cId="3919225289" sldId="402"/>
            <ac:picMk id="7" creationId="{237D6BE3-555A-06C8-0F87-FB832625A228}"/>
          </ac:picMkLst>
        </pc:picChg>
        <pc:picChg chg="del">
          <ac:chgData name="Solal Pirelli" userId="584f3c02d4d36311" providerId="LiveId" clId="{F3954FDC-81A6-4B20-B30C-643E478909B3}" dt="2022-12-07T15:02:28.282" v="37" actId="478"/>
          <ac:picMkLst>
            <pc:docMk/>
            <pc:sldMk cId="3919225289" sldId="402"/>
            <ac:picMk id="8" creationId="{2EF3E683-87F4-1985-98E7-79B9F84AEFEB}"/>
          </ac:picMkLst>
        </pc:picChg>
        <pc:picChg chg="del">
          <ac:chgData name="Solal Pirelli" userId="584f3c02d4d36311" providerId="LiveId" clId="{F3954FDC-81A6-4B20-B30C-643E478909B3}" dt="2022-12-07T15:02:28.685" v="38" actId="478"/>
          <ac:picMkLst>
            <pc:docMk/>
            <pc:sldMk cId="3919225289" sldId="402"/>
            <ac:picMk id="9" creationId="{0C42A373-4A51-32B3-35D6-4F4BFAAC1A4B}"/>
          </ac:picMkLst>
        </pc:picChg>
      </pc:sldChg>
    </pc:docChg>
  </pc:docChgLst>
  <pc:docChgLst>
    <pc:chgData name="Solal Pirelli" userId="584f3c02d4d36311" providerId="LiveId" clId="{3159BF7B-857F-4F1E-BC9B-DD9DC4421852}"/>
    <pc:docChg chg="undo custSel addSld delSld modSld sldOrd modSection">
      <pc:chgData name="Solal Pirelli" userId="584f3c02d4d36311" providerId="LiveId" clId="{3159BF7B-857F-4F1E-BC9B-DD9DC4421852}" dt="2022-09-25T14:26:24.151" v="449" actId="20577"/>
      <pc:docMkLst>
        <pc:docMk/>
      </pc:docMkLst>
      <pc:sldChg chg="modSp mod">
        <pc:chgData name="Solal Pirelli" userId="584f3c02d4d36311" providerId="LiveId" clId="{3159BF7B-857F-4F1E-BC9B-DD9DC4421852}" dt="2022-09-24T12:19:27.704" v="14" actId="20577"/>
        <pc:sldMkLst>
          <pc:docMk/>
          <pc:sldMk cId="3226125167" sldId="259"/>
        </pc:sldMkLst>
        <pc:spChg chg="mod">
          <ac:chgData name="Solal Pirelli" userId="584f3c02d4d36311" providerId="LiveId" clId="{3159BF7B-857F-4F1E-BC9B-DD9DC4421852}" dt="2022-09-24T12:19:27.704" v="14" actId="20577"/>
          <ac:spMkLst>
            <pc:docMk/>
            <pc:sldMk cId="3226125167" sldId="259"/>
            <ac:spMk id="2" creationId="{78CEDB10-7D06-76F6-582E-9C9C73BC63E4}"/>
          </ac:spMkLst>
        </pc:spChg>
      </pc:sldChg>
      <pc:sldChg chg="ord">
        <pc:chgData name="Solal Pirelli" userId="584f3c02d4d36311" providerId="LiveId" clId="{3159BF7B-857F-4F1E-BC9B-DD9DC4421852}" dt="2022-09-24T12:57:01.494" v="190"/>
        <pc:sldMkLst>
          <pc:docMk/>
          <pc:sldMk cId="2997551517" sldId="269"/>
        </pc:sldMkLst>
      </pc:sldChg>
      <pc:sldChg chg="del">
        <pc:chgData name="Solal Pirelli" userId="584f3c02d4d36311" providerId="LiveId" clId="{3159BF7B-857F-4F1E-BC9B-DD9DC4421852}" dt="2022-09-24T12:43:53.801" v="136" actId="47"/>
        <pc:sldMkLst>
          <pc:docMk/>
          <pc:sldMk cId="1093975595" sldId="270"/>
        </pc:sldMkLst>
      </pc:sldChg>
      <pc:sldChg chg="modSp mod ord">
        <pc:chgData name="Solal Pirelli" userId="584f3c02d4d36311" providerId="LiveId" clId="{3159BF7B-857F-4F1E-BC9B-DD9DC4421852}" dt="2022-09-24T12:44:21.598" v="145" actId="20577"/>
        <pc:sldMkLst>
          <pc:docMk/>
          <pc:sldMk cId="2943567094" sldId="271"/>
        </pc:sldMkLst>
        <pc:spChg chg="mod">
          <ac:chgData name="Solal Pirelli" userId="584f3c02d4d36311" providerId="LiveId" clId="{3159BF7B-857F-4F1E-BC9B-DD9DC4421852}" dt="2022-09-24T12:44:21.598" v="145" actId="20577"/>
          <ac:spMkLst>
            <pc:docMk/>
            <pc:sldMk cId="2943567094" sldId="271"/>
            <ac:spMk id="2" creationId="{9AA970E0-8070-D7DE-0E20-999C96AB11E2}"/>
          </ac:spMkLst>
        </pc:spChg>
      </pc:sldChg>
      <pc:sldChg chg="ord">
        <pc:chgData name="Solal Pirelli" userId="584f3c02d4d36311" providerId="LiveId" clId="{3159BF7B-857F-4F1E-BC9B-DD9DC4421852}" dt="2022-09-24T12:43:55.661" v="138"/>
        <pc:sldMkLst>
          <pc:docMk/>
          <pc:sldMk cId="782304615" sldId="272"/>
        </pc:sldMkLst>
      </pc:sldChg>
      <pc:sldChg chg="ord">
        <pc:chgData name="Solal Pirelli" userId="584f3c02d4d36311" providerId="LiveId" clId="{3159BF7B-857F-4F1E-BC9B-DD9DC4421852}" dt="2022-09-24T12:44:30.441" v="147"/>
        <pc:sldMkLst>
          <pc:docMk/>
          <pc:sldMk cId="1000062553" sldId="273"/>
        </pc:sldMkLst>
      </pc:sldChg>
      <pc:sldChg chg="del">
        <pc:chgData name="Solal Pirelli" userId="584f3c02d4d36311" providerId="LiveId" clId="{3159BF7B-857F-4F1E-BC9B-DD9DC4421852}" dt="2022-09-24T12:44:04.689" v="141" actId="47"/>
        <pc:sldMkLst>
          <pc:docMk/>
          <pc:sldMk cId="380979161" sldId="274"/>
        </pc:sldMkLst>
      </pc:sldChg>
      <pc:sldChg chg="del">
        <pc:chgData name="Solal Pirelli" userId="584f3c02d4d36311" providerId="LiveId" clId="{3159BF7B-857F-4F1E-BC9B-DD9DC4421852}" dt="2022-09-24T12:44:07.339" v="142" actId="47"/>
        <pc:sldMkLst>
          <pc:docMk/>
          <pc:sldMk cId="3374107195" sldId="275"/>
        </pc:sldMkLst>
      </pc:sldChg>
      <pc:sldChg chg="addSp modSp mod">
        <pc:chgData name="Solal Pirelli" userId="584f3c02d4d36311" providerId="LiveId" clId="{3159BF7B-857F-4F1E-BC9B-DD9DC4421852}" dt="2022-09-24T13:03:56.071" v="200" actId="1076"/>
        <pc:sldMkLst>
          <pc:docMk/>
          <pc:sldMk cId="455800487" sldId="280"/>
        </pc:sldMkLst>
        <pc:spChg chg="mod">
          <ac:chgData name="Solal Pirelli" userId="584f3c02d4d36311" providerId="LiveId" clId="{3159BF7B-857F-4F1E-BC9B-DD9DC4421852}" dt="2022-09-24T13:03:24.197" v="191" actId="20577"/>
          <ac:spMkLst>
            <pc:docMk/>
            <pc:sldMk cId="455800487" sldId="280"/>
            <ac:spMk id="2" creationId="{0D140833-6F14-2A1B-DEF8-6A6BC0ADE28B}"/>
          </ac:spMkLst>
        </pc:spChg>
        <pc:spChg chg="mod">
          <ac:chgData name="Solal Pirelli" userId="584f3c02d4d36311" providerId="LiveId" clId="{3159BF7B-857F-4F1E-BC9B-DD9DC4421852}" dt="2022-09-24T13:03:28.491" v="195" actId="20577"/>
          <ac:spMkLst>
            <pc:docMk/>
            <pc:sldMk cId="455800487" sldId="280"/>
            <ac:spMk id="3" creationId="{A380A126-C3AC-A567-1D05-5CC8A9396508}"/>
          </ac:spMkLst>
        </pc:spChg>
        <pc:picChg chg="add mod">
          <ac:chgData name="Solal Pirelli" userId="584f3c02d4d36311" providerId="LiveId" clId="{3159BF7B-857F-4F1E-BC9B-DD9DC4421852}" dt="2022-09-24T13:03:50.487" v="199" actId="1076"/>
          <ac:picMkLst>
            <pc:docMk/>
            <pc:sldMk cId="455800487" sldId="280"/>
            <ac:picMk id="5" creationId="{A7998BD3-AC27-430F-B3E0-078FD134905B}"/>
          </ac:picMkLst>
        </pc:picChg>
        <pc:picChg chg="add mod">
          <ac:chgData name="Solal Pirelli" userId="584f3c02d4d36311" providerId="LiveId" clId="{3159BF7B-857F-4F1E-BC9B-DD9DC4421852}" dt="2022-09-24T13:03:56.071" v="200" actId="1076"/>
          <ac:picMkLst>
            <pc:docMk/>
            <pc:sldMk cId="455800487" sldId="280"/>
            <ac:picMk id="6" creationId="{E1B90AF0-1C17-45AF-9B6E-EB5ACCF448CE}"/>
          </ac:picMkLst>
        </pc:picChg>
      </pc:sldChg>
      <pc:sldChg chg="modNotesTx">
        <pc:chgData name="Solal Pirelli" userId="584f3c02d4d36311" providerId="LiveId" clId="{3159BF7B-857F-4F1E-BC9B-DD9DC4421852}" dt="2022-09-24T12:45:32.317" v="186" actId="20577"/>
        <pc:sldMkLst>
          <pc:docMk/>
          <pc:sldMk cId="3660953458" sldId="288"/>
        </pc:sldMkLst>
      </pc:sldChg>
      <pc:sldChg chg="modAnim">
        <pc:chgData name="Solal Pirelli" userId="584f3c02d4d36311" providerId="LiveId" clId="{3159BF7B-857F-4F1E-BC9B-DD9DC4421852}" dt="2022-09-25T13:27:07.415" v="201"/>
        <pc:sldMkLst>
          <pc:docMk/>
          <pc:sldMk cId="1104865038" sldId="306"/>
        </pc:sldMkLst>
      </pc:sldChg>
      <pc:sldChg chg="addSp modSp modAnim">
        <pc:chgData name="Solal Pirelli" userId="584f3c02d4d36311" providerId="LiveId" clId="{3159BF7B-857F-4F1E-BC9B-DD9DC4421852}" dt="2022-09-25T13:27:19.811" v="203"/>
        <pc:sldMkLst>
          <pc:docMk/>
          <pc:sldMk cId="2949035696" sldId="313"/>
        </pc:sldMkLst>
        <pc:grpChg chg="add mod">
          <ac:chgData name="Solal Pirelli" userId="584f3c02d4d36311" providerId="LiveId" clId="{3159BF7B-857F-4F1E-BC9B-DD9DC4421852}" dt="2022-09-25T13:27:17.644" v="202" actId="164"/>
          <ac:grpSpMkLst>
            <pc:docMk/>
            <pc:sldMk cId="2949035696" sldId="313"/>
            <ac:grpSpMk id="2" creationId="{2AE4F5A0-884E-42CE-A90A-68B340BFFF0C}"/>
          </ac:grpSpMkLst>
        </pc:grpChg>
        <pc:picChg chg="mod">
          <ac:chgData name="Solal Pirelli" userId="584f3c02d4d36311" providerId="LiveId" clId="{3159BF7B-857F-4F1E-BC9B-DD9DC4421852}" dt="2022-09-25T13:27:17.644" v="202" actId="164"/>
          <ac:picMkLst>
            <pc:docMk/>
            <pc:sldMk cId="2949035696" sldId="313"/>
            <ac:picMk id="5" creationId="{50503B9D-BD1D-C3CF-8CD9-6A30CA8ECD6E}"/>
          </ac:picMkLst>
        </pc:picChg>
        <pc:picChg chg="mod">
          <ac:chgData name="Solal Pirelli" userId="584f3c02d4d36311" providerId="LiveId" clId="{3159BF7B-857F-4F1E-BC9B-DD9DC4421852}" dt="2022-09-25T13:27:17.644" v="202" actId="164"/>
          <ac:picMkLst>
            <pc:docMk/>
            <pc:sldMk cId="2949035696" sldId="313"/>
            <ac:picMk id="9" creationId="{1E55EEB8-57D1-C1E0-11BD-E92DEF6C132E}"/>
          </ac:picMkLst>
        </pc:picChg>
      </pc:sldChg>
      <pc:sldChg chg="modSp mod">
        <pc:chgData name="Solal Pirelli" userId="584f3c02d4d36311" providerId="LiveId" clId="{3159BF7B-857F-4F1E-BC9B-DD9DC4421852}" dt="2022-09-25T13:56:36.094" v="297" actId="14861"/>
        <pc:sldMkLst>
          <pc:docMk/>
          <pc:sldMk cId="2239458090" sldId="314"/>
        </pc:sldMkLst>
        <pc:cxnChg chg="mod">
          <ac:chgData name="Solal Pirelli" userId="584f3c02d4d36311" providerId="LiveId" clId="{3159BF7B-857F-4F1E-BC9B-DD9DC4421852}" dt="2022-09-25T13:56:36.094" v="297" actId="14861"/>
          <ac:cxnSpMkLst>
            <pc:docMk/>
            <pc:sldMk cId="2239458090" sldId="314"/>
            <ac:cxnSpMk id="40" creationId="{5F096F2F-737D-0C6D-C091-D647F808B635}"/>
          </ac:cxnSpMkLst>
        </pc:cxnChg>
      </pc:sldChg>
      <pc:sldChg chg="modSp mod">
        <pc:chgData name="Solal Pirelli" userId="584f3c02d4d36311" providerId="LiveId" clId="{3159BF7B-857F-4F1E-BC9B-DD9DC4421852}" dt="2022-09-25T13:27:42.623" v="231" actId="20577"/>
        <pc:sldMkLst>
          <pc:docMk/>
          <pc:sldMk cId="1897770146" sldId="319"/>
        </pc:sldMkLst>
        <pc:spChg chg="mod">
          <ac:chgData name="Solal Pirelli" userId="584f3c02d4d36311" providerId="LiveId" clId="{3159BF7B-857F-4F1E-BC9B-DD9DC4421852}" dt="2022-09-25T13:27:42.623" v="231" actId="20577"/>
          <ac:spMkLst>
            <pc:docMk/>
            <pc:sldMk cId="1897770146" sldId="319"/>
            <ac:spMk id="2" creationId="{39F7802D-5784-D535-75B6-548D1CABE938}"/>
          </ac:spMkLst>
        </pc:spChg>
      </pc:sldChg>
      <pc:sldChg chg="modSp mod">
        <pc:chgData name="Solal Pirelli" userId="584f3c02d4d36311" providerId="LiveId" clId="{3159BF7B-857F-4F1E-BC9B-DD9DC4421852}" dt="2022-09-25T13:27:34.610" v="213" actId="20577"/>
        <pc:sldMkLst>
          <pc:docMk/>
          <pc:sldMk cId="1933575084" sldId="321"/>
        </pc:sldMkLst>
        <pc:spChg chg="mod">
          <ac:chgData name="Solal Pirelli" userId="584f3c02d4d36311" providerId="LiveId" clId="{3159BF7B-857F-4F1E-BC9B-DD9DC4421852}" dt="2022-09-25T13:27:34.610" v="213" actId="20577"/>
          <ac:spMkLst>
            <pc:docMk/>
            <pc:sldMk cId="1933575084" sldId="321"/>
            <ac:spMk id="3" creationId="{FC5609EE-1673-37E1-8161-F5F761152C71}"/>
          </ac:spMkLst>
        </pc:spChg>
      </pc:sldChg>
      <pc:sldChg chg="ord">
        <pc:chgData name="Solal Pirelli" userId="584f3c02d4d36311" providerId="LiveId" clId="{3159BF7B-857F-4F1E-BC9B-DD9DC4421852}" dt="2022-09-24T12:44:33.399" v="149"/>
        <pc:sldMkLst>
          <pc:docMk/>
          <pc:sldMk cId="4057480917" sldId="324"/>
        </pc:sldMkLst>
      </pc:sldChg>
      <pc:sldChg chg="addSp modSp">
        <pc:chgData name="Solal Pirelli" userId="584f3c02d4d36311" providerId="LiveId" clId="{3159BF7B-857F-4F1E-BC9B-DD9DC4421852}" dt="2022-09-24T13:03:42.747" v="197" actId="571"/>
        <pc:sldMkLst>
          <pc:docMk/>
          <pc:sldMk cId="1822980548" sldId="326"/>
        </pc:sldMkLst>
        <pc:picChg chg="add mod">
          <ac:chgData name="Solal Pirelli" userId="584f3c02d4d36311" providerId="LiveId" clId="{3159BF7B-857F-4F1E-BC9B-DD9DC4421852}" dt="2022-09-24T13:03:42.747" v="197" actId="571"/>
          <ac:picMkLst>
            <pc:docMk/>
            <pc:sldMk cId="1822980548" sldId="326"/>
            <ac:picMk id="10" creationId="{1DED2E5A-71DB-4D48-B967-84C60F2AF5B6}"/>
          </ac:picMkLst>
        </pc:picChg>
        <pc:picChg chg="add mod">
          <ac:chgData name="Solal Pirelli" userId="584f3c02d4d36311" providerId="LiveId" clId="{3159BF7B-857F-4F1E-BC9B-DD9DC4421852}" dt="2022-09-24T13:03:42.747" v="197" actId="571"/>
          <ac:picMkLst>
            <pc:docMk/>
            <pc:sldMk cId="1822980548" sldId="326"/>
            <ac:picMk id="11" creationId="{5211439A-1E75-4F35-B5F1-C383E75ACED5}"/>
          </ac:picMkLst>
        </pc:picChg>
      </pc:sldChg>
      <pc:sldChg chg="addSp delSp modSp mod">
        <pc:chgData name="Solal Pirelli" userId="584f3c02d4d36311" providerId="LiveId" clId="{3159BF7B-857F-4F1E-BC9B-DD9DC4421852}" dt="2022-09-25T14:14:18.145" v="437" actId="14861"/>
        <pc:sldMkLst>
          <pc:docMk/>
          <pc:sldMk cId="1557964708" sldId="333"/>
        </pc:sldMkLst>
        <pc:spChg chg="add del mod ord">
          <ac:chgData name="Solal Pirelli" userId="584f3c02d4d36311" providerId="LiveId" clId="{3159BF7B-857F-4F1E-BC9B-DD9DC4421852}" dt="2022-09-25T14:14:17.904" v="435" actId="11529"/>
          <ac:spMkLst>
            <pc:docMk/>
            <pc:sldMk cId="1557964708" sldId="333"/>
            <ac:spMk id="3" creationId="{822755B7-C526-4E03-A96B-1B817AD38705}"/>
          </ac:spMkLst>
        </pc:spChg>
        <pc:spChg chg="add del mod ord">
          <ac:chgData name="Solal Pirelli" userId="584f3c02d4d36311" providerId="LiveId" clId="{3159BF7B-857F-4F1E-BC9B-DD9DC4421852}" dt="2022-09-25T14:14:15.784" v="424" actId="571"/>
          <ac:spMkLst>
            <pc:docMk/>
            <pc:sldMk cId="1557964708" sldId="333"/>
            <ac:spMk id="19" creationId="{A7523497-A5C4-4B03-81A6-F7D84B3A6FF5}"/>
          </ac:spMkLst>
        </pc:spChg>
        <pc:cxnChg chg="mod">
          <ac:chgData name="Solal Pirelli" userId="584f3c02d4d36311" providerId="LiveId" clId="{3159BF7B-857F-4F1E-BC9B-DD9DC4421852}" dt="2022-09-25T14:14:18.145" v="437" actId="14861"/>
          <ac:cxnSpMkLst>
            <pc:docMk/>
            <pc:sldMk cId="1557964708" sldId="333"/>
            <ac:cxnSpMk id="6" creationId="{FAE9F4CF-03C8-91B5-1500-B2CDB7ADFF9B}"/>
          </ac:cxnSpMkLst>
        </pc:cxnChg>
      </pc:sldChg>
      <pc:sldChg chg="modSp mod">
        <pc:chgData name="Solal Pirelli" userId="584f3c02d4d36311" providerId="LiveId" clId="{3159BF7B-857F-4F1E-BC9B-DD9DC4421852}" dt="2022-09-25T13:39:13.701" v="243" actId="20577"/>
        <pc:sldMkLst>
          <pc:docMk/>
          <pc:sldMk cId="3663031347" sldId="339"/>
        </pc:sldMkLst>
        <pc:spChg chg="mod">
          <ac:chgData name="Solal Pirelli" userId="584f3c02d4d36311" providerId="LiveId" clId="{3159BF7B-857F-4F1E-BC9B-DD9DC4421852}" dt="2022-09-25T13:39:13.701" v="243" actId="20577"/>
          <ac:spMkLst>
            <pc:docMk/>
            <pc:sldMk cId="3663031347" sldId="339"/>
            <ac:spMk id="3" creationId="{404D59CA-55EC-F82B-145E-48596197FB28}"/>
          </ac:spMkLst>
        </pc:spChg>
      </pc:sldChg>
      <pc:sldChg chg="delSp modSp mod">
        <pc:chgData name="Solal Pirelli" userId="584f3c02d4d36311" providerId="LiveId" clId="{3159BF7B-857F-4F1E-BC9B-DD9DC4421852}" dt="2022-09-25T14:22:12.751" v="443" actId="20577"/>
        <pc:sldMkLst>
          <pc:docMk/>
          <pc:sldMk cId="645187584" sldId="340"/>
        </pc:sldMkLst>
        <pc:spChg chg="mod">
          <ac:chgData name="Solal Pirelli" userId="584f3c02d4d36311" providerId="LiveId" clId="{3159BF7B-857F-4F1E-BC9B-DD9DC4421852}" dt="2022-09-25T14:22:12.751" v="443" actId="20577"/>
          <ac:spMkLst>
            <pc:docMk/>
            <pc:sldMk cId="645187584" sldId="340"/>
            <ac:spMk id="3" creationId="{E2E937D7-2EF0-8DB2-B236-0A36D99E026F}"/>
          </ac:spMkLst>
        </pc:spChg>
        <pc:spChg chg="del">
          <ac:chgData name="Solal Pirelli" userId="584f3c02d4d36311" providerId="LiveId" clId="{3159BF7B-857F-4F1E-BC9B-DD9DC4421852}" dt="2022-09-25T14:22:05.891" v="441" actId="478"/>
          <ac:spMkLst>
            <pc:docMk/>
            <pc:sldMk cId="645187584" sldId="340"/>
            <ac:spMk id="5" creationId="{11F1873E-B2B5-645A-EE8F-A20F37CB4550}"/>
          </ac:spMkLst>
        </pc:spChg>
      </pc:sldChg>
      <pc:sldChg chg="modSp mod">
        <pc:chgData name="Solal Pirelli" userId="584f3c02d4d36311" providerId="LiveId" clId="{3159BF7B-857F-4F1E-BC9B-DD9DC4421852}" dt="2022-09-25T14:23:35.408" v="445" actId="20577"/>
        <pc:sldMkLst>
          <pc:docMk/>
          <pc:sldMk cId="3357788844" sldId="342"/>
        </pc:sldMkLst>
        <pc:spChg chg="mod">
          <ac:chgData name="Solal Pirelli" userId="584f3c02d4d36311" providerId="LiveId" clId="{3159BF7B-857F-4F1E-BC9B-DD9DC4421852}" dt="2022-09-25T14:23:35.408" v="445" actId="20577"/>
          <ac:spMkLst>
            <pc:docMk/>
            <pc:sldMk cId="3357788844" sldId="342"/>
            <ac:spMk id="3" creationId="{E2E937D7-2EF0-8DB2-B236-0A36D99E026F}"/>
          </ac:spMkLst>
        </pc:spChg>
      </pc:sldChg>
      <pc:sldChg chg="modSp mod">
        <pc:chgData name="Solal Pirelli" userId="584f3c02d4d36311" providerId="LiveId" clId="{3159BF7B-857F-4F1E-BC9B-DD9DC4421852}" dt="2022-09-25T14:25:30.879" v="447" actId="20577"/>
        <pc:sldMkLst>
          <pc:docMk/>
          <pc:sldMk cId="984171360" sldId="343"/>
        </pc:sldMkLst>
        <pc:spChg chg="mod">
          <ac:chgData name="Solal Pirelli" userId="584f3c02d4d36311" providerId="LiveId" clId="{3159BF7B-857F-4F1E-BC9B-DD9DC4421852}" dt="2022-09-25T14:25:30.879" v="447" actId="20577"/>
          <ac:spMkLst>
            <pc:docMk/>
            <pc:sldMk cId="984171360" sldId="343"/>
            <ac:spMk id="3" creationId="{E2E937D7-2EF0-8DB2-B236-0A36D99E026F}"/>
          </ac:spMkLst>
        </pc:spChg>
      </pc:sldChg>
      <pc:sldChg chg="modSp mod">
        <pc:chgData name="Solal Pirelli" userId="584f3c02d4d36311" providerId="LiveId" clId="{3159BF7B-857F-4F1E-BC9B-DD9DC4421852}" dt="2022-09-25T13:39:29.664" v="259" actId="20577"/>
        <pc:sldMkLst>
          <pc:docMk/>
          <pc:sldMk cId="1008763687" sldId="345"/>
        </pc:sldMkLst>
        <pc:spChg chg="mod">
          <ac:chgData name="Solal Pirelli" userId="584f3c02d4d36311" providerId="LiveId" clId="{3159BF7B-857F-4F1E-BC9B-DD9DC4421852}" dt="2022-09-25T13:39:29.664" v="259" actId="20577"/>
          <ac:spMkLst>
            <pc:docMk/>
            <pc:sldMk cId="1008763687" sldId="345"/>
            <ac:spMk id="3" creationId="{BCF3010E-B950-3F27-F868-7A4BA525AD5C}"/>
          </ac:spMkLst>
        </pc:spChg>
      </pc:sldChg>
      <pc:sldChg chg="modSp mod">
        <pc:chgData name="Solal Pirelli" userId="584f3c02d4d36311" providerId="LiveId" clId="{3159BF7B-857F-4F1E-BC9B-DD9DC4421852}" dt="2022-09-25T14:26:24.151" v="449" actId="20577"/>
        <pc:sldMkLst>
          <pc:docMk/>
          <pc:sldMk cId="2266129751" sldId="346"/>
        </pc:sldMkLst>
        <pc:spChg chg="mod">
          <ac:chgData name="Solal Pirelli" userId="584f3c02d4d36311" providerId="LiveId" clId="{3159BF7B-857F-4F1E-BC9B-DD9DC4421852}" dt="2022-09-25T14:26:24.151" v="449" actId="20577"/>
          <ac:spMkLst>
            <pc:docMk/>
            <pc:sldMk cId="2266129751" sldId="346"/>
            <ac:spMk id="3" creationId="{E2E937D7-2EF0-8DB2-B236-0A36D99E026F}"/>
          </ac:spMkLst>
        </pc:spChg>
      </pc:sldChg>
      <pc:sldChg chg="modSp mod">
        <pc:chgData name="Solal Pirelli" userId="584f3c02d4d36311" providerId="LiveId" clId="{3159BF7B-857F-4F1E-BC9B-DD9DC4421852}" dt="2022-09-25T13:37:39.836" v="232" actId="207"/>
        <pc:sldMkLst>
          <pc:docMk/>
          <pc:sldMk cId="2948698402" sldId="348"/>
        </pc:sldMkLst>
        <pc:spChg chg="mod">
          <ac:chgData name="Solal Pirelli" userId="584f3c02d4d36311" providerId="LiveId" clId="{3159BF7B-857F-4F1E-BC9B-DD9DC4421852}" dt="2022-09-25T13:37:39.836" v="232" actId="207"/>
          <ac:spMkLst>
            <pc:docMk/>
            <pc:sldMk cId="2948698402" sldId="348"/>
            <ac:spMk id="3" creationId="{9B7B6B7A-5D47-6463-D63F-76AD9E95F59D}"/>
          </ac:spMkLst>
        </pc:spChg>
      </pc:sldChg>
      <pc:sldChg chg="modNotesTx">
        <pc:chgData name="Solal Pirelli" userId="584f3c02d4d36311" providerId="LiveId" clId="{3159BF7B-857F-4F1E-BC9B-DD9DC4421852}" dt="2022-09-25T13:39:58.208" v="293" actId="20577"/>
        <pc:sldMkLst>
          <pc:docMk/>
          <pc:sldMk cId="3587524603" sldId="352"/>
        </pc:sldMkLst>
      </pc:sldChg>
      <pc:sldChg chg="modSp new del mod">
        <pc:chgData name="Solal Pirelli" userId="584f3c02d4d36311" providerId="LiveId" clId="{3159BF7B-857F-4F1E-BC9B-DD9DC4421852}" dt="2022-09-24T12:43:50.776" v="135" actId="47"/>
        <pc:sldMkLst>
          <pc:docMk/>
          <pc:sldMk cId="2696099909" sldId="398"/>
        </pc:sldMkLst>
        <pc:spChg chg="mod">
          <ac:chgData name="Solal Pirelli" userId="584f3c02d4d36311" providerId="LiveId" clId="{3159BF7B-857F-4F1E-BC9B-DD9DC4421852}" dt="2022-09-24T12:43:16.642" v="54" actId="20577"/>
          <ac:spMkLst>
            <pc:docMk/>
            <pc:sldMk cId="2696099909" sldId="398"/>
            <ac:spMk id="2" creationId="{3AD326AB-883B-494C-B5BC-97A525962E94}"/>
          </ac:spMkLst>
        </pc:spChg>
        <pc:spChg chg="mod">
          <ac:chgData name="Solal Pirelli" userId="584f3c02d4d36311" providerId="LiveId" clId="{3159BF7B-857F-4F1E-BC9B-DD9DC4421852}" dt="2022-09-24T12:43:28.387" v="115" actId="20577"/>
          <ac:spMkLst>
            <pc:docMk/>
            <pc:sldMk cId="2696099909" sldId="398"/>
            <ac:spMk id="3" creationId="{A37F1780-D1F0-4AD6-B35B-16156F0D55BD}"/>
          </ac:spMkLst>
        </pc:spChg>
      </pc:sldChg>
      <pc:sldChg chg="addSp delSp modSp add del mod modAnim">
        <pc:chgData name="Solal Pirelli" userId="584f3c02d4d36311" providerId="LiveId" clId="{3159BF7B-857F-4F1E-BC9B-DD9DC4421852}" dt="2022-09-25T14:14:23.302" v="440" actId="47"/>
        <pc:sldMkLst>
          <pc:docMk/>
          <pc:sldMk cId="4218995518" sldId="398"/>
        </pc:sldMkLst>
        <pc:spChg chg="del">
          <ac:chgData name="Solal Pirelli" userId="584f3c02d4d36311" providerId="LiveId" clId="{3159BF7B-857F-4F1E-BC9B-DD9DC4421852}" dt="2022-09-25T13:56:50.344" v="299" actId="478"/>
          <ac:spMkLst>
            <pc:docMk/>
            <pc:sldMk cId="4218995518" sldId="398"/>
            <ac:spMk id="2" creationId="{EBC1E975-D386-DAEA-0636-4FDEB89B1242}"/>
          </ac:spMkLst>
        </pc:spChg>
        <pc:spChg chg="del">
          <ac:chgData name="Solal Pirelli" userId="584f3c02d4d36311" providerId="LiveId" clId="{3159BF7B-857F-4F1E-BC9B-DD9DC4421852}" dt="2022-09-25T13:56:52.116" v="300" actId="478"/>
          <ac:spMkLst>
            <pc:docMk/>
            <pc:sldMk cId="4218995518" sldId="398"/>
            <ac:spMk id="4" creationId="{767D7135-DED9-2E65-2A14-1D3CD5EB1B9E}"/>
          </ac:spMkLst>
        </pc:spChg>
        <pc:spChg chg="add del mod">
          <ac:chgData name="Solal Pirelli" userId="584f3c02d4d36311" providerId="LiveId" clId="{3159BF7B-857F-4F1E-BC9B-DD9DC4421852}" dt="2022-09-25T13:56:53.396" v="301" actId="478"/>
          <ac:spMkLst>
            <pc:docMk/>
            <pc:sldMk cId="4218995518" sldId="398"/>
            <ac:spMk id="5" creationId="{A448A2C2-9099-40CE-B8C6-613EC73F7D4A}"/>
          </ac:spMkLst>
        </pc:spChg>
        <pc:spChg chg="mod topLvl">
          <ac:chgData name="Solal Pirelli" userId="584f3c02d4d36311" providerId="LiveId" clId="{3159BF7B-857F-4F1E-BC9B-DD9DC4421852}" dt="2022-09-25T13:56:59.052" v="302" actId="165"/>
          <ac:spMkLst>
            <pc:docMk/>
            <pc:sldMk cId="4218995518" sldId="398"/>
            <ac:spMk id="7" creationId="{72E74B0C-A2D3-658C-76B1-FA5047D0ABA8}"/>
          </ac:spMkLst>
        </pc:spChg>
        <pc:spChg chg="mod topLvl">
          <ac:chgData name="Solal Pirelli" userId="584f3c02d4d36311" providerId="LiveId" clId="{3159BF7B-857F-4F1E-BC9B-DD9DC4421852}" dt="2022-09-25T13:57:02.530" v="303" actId="165"/>
          <ac:spMkLst>
            <pc:docMk/>
            <pc:sldMk cId="4218995518" sldId="398"/>
            <ac:spMk id="8" creationId="{6C43E4AC-FE59-EE91-9D1A-2F8BC3DAAAC2}"/>
          </ac:spMkLst>
        </pc:spChg>
        <pc:spChg chg="mod topLvl">
          <ac:chgData name="Solal Pirelli" userId="584f3c02d4d36311" providerId="LiveId" clId="{3159BF7B-857F-4F1E-BC9B-DD9DC4421852}" dt="2022-09-25T13:57:05.080" v="304" actId="165"/>
          <ac:spMkLst>
            <pc:docMk/>
            <pc:sldMk cId="4218995518" sldId="398"/>
            <ac:spMk id="9" creationId="{C828B454-449D-7B32-FF3E-0302A78B343B}"/>
          </ac:spMkLst>
        </pc:spChg>
        <pc:spChg chg="mod topLvl">
          <ac:chgData name="Solal Pirelli" userId="584f3c02d4d36311" providerId="LiveId" clId="{3159BF7B-857F-4F1E-BC9B-DD9DC4421852}" dt="2022-09-25T13:57:05.080" v="304" actId="165"/>
          <ac:spMkLst>
            <pc:docMk/>
            <pc:sldMk cId="4218995518" sldId="398"/>
            <ac:spMk id="10" creationId="{DC73B0AA-F690-B5A8-6278-6384489FB49A}"/>
          </ac:spMkLst>
        </pc:spChg>
        <pc:spChg chg="mod topLvl">
          <ac:chgData name="Solal Pirelli" userId="584f3c02d4d36311" providerId="LiveId" clId="{3159BF7B-857F-4F1E-BC9B-DD9DC4421852}" dt="2022-09-25T13:57:05.080" v="304" actId="165"/>
          <ac:spMkLst>
            <pc:docMk/>
            <pc:sldMk cId="4218995518" sldId="398"/>
            <ac:spMk id="11" creationId="{79D2308D-B56B-F347-1542-59937F5E265C}"/>
          </ac:spMkLst>
        </pc:spChg>
        <pc:spChg chg="mod topLvl">
          <ac:chgData name="Solal Pirelli" userId="584f3c02d4d36311" providerId="LiveId" clId="{3159BF7B-857F-4F1E-BC9B-DD9DC4421852}" dt="2022-09-25T13:57:05.080" v="304" actId="165"/>
          <ac:spMkLst>
            <pc:docMk/>
            <pc:sldMk cId="4218995518" sldId="398"/>
            <ac:spMk id="12" creationId="{F493EE9C-F3D7-1E2D-FBF2-A1C452D81FA0}"/>
          </ac:spMkLst>
        </pc:spChg>
        <pc:spChg chg="mod topLvl">
          <ac:chgData name="Solal Pirelli" userId="584f3c02d4d36311" providerId="LiveId" clId="{3159BF7B-857F-4F1E-BC9B-DD9DC4421852}" dt="2022-09-25T13:57:02.530" v="303" actId="165"/>
          <ac:spMkLst>
            <pc:docMk/>
            <pc:sldMk cId="4218995518" sldId="398"/>
            <ac:spMk id="13" creationId="{29C39304-206E-2FE6-2F7C-121BA065D100}"/>
          </ac:spMkLst>
        </pc:spChg>
        <pc:spChg chg="add del mod ord">
          <ac:chgData name="Solal Pirelli" userId="584f3c02d4d36311" providerId="LiveId" clId="{3159BF7B-857F-4F1E-BC9B-DD9DC4421852}" dt="2022-09-25T14:14:20.134" v="439" actId="478"/>
          <ac:spMkLst>
            <pc:docMk/>
            <pc:sldMk cId="4218995518" sldId="398"/>
            <ac:spMk id="14" creationId="{3AB5297F-84A4-4462-9298-01B2EFBFF9D0}"/>
          </ac:spMkLst>
        </pc:spChg>
        <pc:spChg chg="mod topLvl">
          <ac:chgData name="Solal Pirelli" userId="584f3c02d4d36311" providerId="LiveId" clId="{3159BF7B-857F-4F1E-BC9B-DD9DC4421852}" dt="2022-09-25T13:56:59.052" v="302" actId="165"/>
          <ac:spMkLst>
            <pc:docMk/>
            <pc:sldMk cId="4218995518" sldId="398"/>
            <ac:spMk id="16" creationId="{82D3C654-D303-4278-AE33-758BC5183ACF}"/>
          </ac:spMkLst>
        </pc:spChg>
        <pc:grpChg chg="del">
          <ac:chgData name="Solal Pirelli" userId="584f3c02d4d36311" providerId="LiveId" clId="{3159BF7B-857F-4F1E-BC9B-DD9DC4421852}" dt="2022-09-25T13:56:59.052" v="302" actId="165"/>
          <ac:grpSpMkLst>
            <pc:docMk/>
            <pc:sldMk cId="4218995518" sldId="398"/>
            <ac:grpSpMk id="43" creationId="{21E49F43-FDDA-CD9B-BE60-F736A5A56573}"/>
          </ac:grpSpMkLst>
        </pc:grpChg>
        <pc:grpChg chg="del">
          <ac:chgData name="Solal Pirelli" userId="584f3c02d4d36311" providerId="LiveId" clId="{3159BF7B-857F-4F1E-BC9B-DD9DC4421852}" dt="2022-09-25T13:57:02.530" v="303" actId="165"/>
          <ac:grpSpMkLst>
            <pc:docMk/>
            <pc:sldMk cId="4218995518" sldId="398"/>
            <ac:grpSpMk id="44" creationId="{EE2BAD9E-5707-E7AA-370C-8B8990543487}"/>
          </ac:grpSpMkLst>
        </pc:grpChg>
        <pc:grpChg chg="del">
          <ac:chgData name="Solal Pirelli" userId="584f3c02d4d36311" providerId="LiveId" clId="{3159BF7B-857F-4F1E-BC9B-DD9DC4421852}" dt="2022-09-25T13:57:05.080" v="304" actId="165"/>
          <ac:grpSpMkLst>
            <pc:docMk/>
            <pc:sldMk cId="4218995518" sldId="398"/>
            <ac:grpSpMk id="45" creationId="{CF846A4E-D822-76F0-CA2A-B39D7F6A06DC}"/>
          </ac:grpSpMkLst>
        </pc:grpChg>
        <pc:cxnChg chg="mod ord topLvl">
          <ac:chgData name="Solal Pirelli" userId="584f3c02d4d36311" providerId="LiveId" clId="{3159BF7B-857F-4F1E-BC9B-DD9DC4421852}" dt="2022-09-25T13:57:37.923" v="309" actId="167"/>
          <ac:cxnSpMkLst>
            <pc:docMk/>
            <pc:sldMk cId="4218995518" sldId="398"/>
            <ac:cxnSpMk id="18" creationId="{8D21766B-91C7-952F-6A38-B59CE869B5BE}"/>
          </ac:cxnSpMkLst>
        </pc:cxnChg>
        <pc:cxnChg chg="mod ord topLvl">
          <ac:chgData name="Solal Pirelli" userId="584f3c02d4d36311" providerId="LiveId" clId="{3159BF7B-857F-4F1E-BC9B-DD9DC4421852}" dt="2022-09-25T13:57:37.923" v="309" actId="167"/>
          <ac:cxnSpMkLst>
            <pc:docMk/>
            <pc:sldMk cId="4218995518" sldId="398"/>
            <ac:cxnSpMk id="19" creationId="{74A53FE0-006D-104D-866A-031FE47658B4}"/>
          </ac:cxnSpMkLst>
        </pc:cxnChg>
        <pc:cxnChg chg="mod ord topLvl">
          <ac:chgData name="Solal Pirelli" userId="584f3c02d4d36311" providerId="LiveId" clId="{3159BF7B-857F-4F1E-BC9B-DD9DC4421852}" dt="2022-09-25T13:57:37.923" v="309" actId="167"/>
          <ac:cxnSpMkLst>
            <pc:docMk/>
            <pc:sldMk cId="4218995518" sldId="398"/>
            <ac:cxnSpMk id="22" creationId="{A86DD06B-67D5-E144-98E9-86F052EAC1C2}"/>
          </ac:cxnSpMkLst>
        </pc:cxnChg>
        <pc:cxnChg chg="mod ord topLvl">
          <ac:chgData name="Solal Pirelli" userId="584f3c02d4d36311" providerId="LiveId" clId="{3159BF7B-857F-4F1E-BC9B-DD9DC4421852}" dt="2022-09-25T13:57:37.923" v="309" actId="167"/>
          <ac:cxnSpMkLst>
            <pc:docMk/>
            <pc:sldMk cId="4218995518" sldId="398"/>
            <ac:cxnSpMk id="28" creationId="{97A123AF-A100-280C-C398-C4763E497314}"/>
          </ac:cxnSpMkLst>
        </pc:cxnChg>
        <pc:cxnChg chg="mod ord topLvl">
          <ac:chgData name="Solal Pirelli" userId="584f3c02d4d36311" providerId="LiveId" clId="{3159BF7B-857F-4F1E-BC9B-DD9DC4421852}" dt="2022-09-25T13:57:37.923" v="309" actId="167"/>
          <ac:cxnSpMkLst>
            <pc:docMk/>
            <pc:sldMk cId="4218995518" sldId="398"/>
            <ac:cxnSpMk id="31" creationId="{E379D488-3D38-9E79-94E7-6CDC94014ADB}"/>
          </ac:cxnSpMkLst>
        </pc:cxnChg>
        <pc:cxnChg chg="mod ord topLvl">
          <ac:chgData name="Solal Pirelli" userId="584f3c02d4d36311" providerId="LiveId" clId="{3159BF7B-857F-4F1E-BC9B-DD9DC4421852}" dt="2022-09-25T13:57:37.923" v="309" actId="167"/>
          <ac:cxnSpMkLst>
            <pc:docMk/>
            <pc:sldMk cId="4218995518" sldId="398"/>
            <ac:cxnSpMk id="34" creationId="{60CCE95B-15D4-A72F-9175-3861F2AB60F0}"/>
          </ac:cxnSpMkLst>
        </pc:cxnChg>
        <pc:cxnChg chg="mod ord topLvl">
          <ac:chgData name="Solal Pirelli" userId="584f3c02d4d36311" providerId="LiveId" clId="{3159BF7B-857F-4F1E-BC9B-DD9DC4421852}" dt="2022-09-25T13:57:37.923" v="309" actId="167"/>
          <ac:cxnSpMkLst>
            <pc:docMk/>
            <pc:sldMk cId="4218995518" sldId="398"/>
            <ac:cxnSpMk id="37" creationId="{6D00D16C-D58A-57AB-A0C1-86F9BF7DB469}"/>
          </ac:cxnSpMkLst>
        </pc:cxnChg>
        <pc:cxnChg chg="mod ord topLvl">
          <ac:chgData name="Solal Pirelli" userId="584f3c02d4d36311" providerId="LiveId" clId="{3159BF7B-857F-4F1E-BC9B-DD9DC4421852}" dt="2022-09-25T13:57:37.923" v="309" actId="167"/>
          <ac:cxnSpMkLst>
            <pc:docMk/>
            <pc:sldMk cId="4218995518" sldId="398"/>
            <ac:cxnSpMk id="40" creationId="{5F096F2F-737D-0C6D-C091-D647F808B635}"/>
          </ac:cxnSpMkLst>
        </pc:cxnChg>
      </pc:sldChg>
    </pc:docChg>
  </pc:docChgLst>
  <pc:docChgLst>
    <pc:chgData name="Solal Pirelli" userId="584f3c02d4d36311" providerId="LiveId" clId="{2F39C884-3C30-443A-BD0A-B9C594E99601}"/>
    <pc:docChg chg="modSld">
      <pc:chgData name="Solal Pirelli" userId="584f3c02d4d36311" providerId="LiveId" clId="{2F39C884-3C30-443A-BD0A-B9C594E99601}" dt="2023-04-28T09:09:17.858" v="5" actId="20577"/>
      <pc:docMkLst>
        <pc:docMk/>
      </pc:docMkLst>
      <pc:sldChg chg="modSp mod">
        <pc:chgData name="Solal Pirelli" userId="584f3c02d4d36311" providerId="LiveId" clId="{2F39C884-3C30-443A-BD0A-B9C594E99601}" dt="2023-04-28T09:02:03.053" v="3" actId="20577"/>
        <pc:sldMkLst>
          <pc:docMk/>
          <pc:sldMk cId="1889910754" sldId="281"/>
        </pc:sldMkLst>
        <pc:spChg chg="mod">
          <ac:chgData name="Solal Pirelli" userId="584f3c02d4d36311" providerId="LiveId" clId="{2F39C884-3C30-443A-BD0A-B9C594E99601}" dt="2023-04-28T09:02:03.053" v="3" actId="20577"/>
          <ac:spMkLst>
            <pc:docMk/>
            <pc:sldMk cId="1889910754" sldId="281"/>
            <ac:spMk id="3" creationId="{ADEDBCC0-532F-D8FF-C4C0-7D87876DD37C}"/>
          </ac:spMkLst>
        </pc:spChg>
      </pc:sldChg>
      <pc:sldChg chg="modSp mod">
        <pc:chgData name="Solal Pirelli" userId="584f3c02d4d36311" providerId="LiveId" clId="{2F39C884-3C30-443A-BD0A-B9C594E99601}" dt="2023-04-28T09:09:17.858" v="5" actId="20577"/>
        <pc:sldMkLst>
          <pc:docMk/>
          <pc:sldMk cId="1618069130" sldId="282"/>
        </pc:sldMkLst>
        <pc:spChg chg="mod">
          <ac:chgData name="Solal Pirelli" userId="584f3c02d4d36311" providerId="LiveId" clId="{2F39C884-3C30-443A-BD0A-B9C594E99601}" dt="2023-04-28T09:09:17.858" v="5" actId="20577"/>
          <ac:spMkLst>
            <pc:docMk/>
            <pc:sldMk cId="1618069130" sldId="282"/>
            <ac:spMk id="3" creationId="{F81236D8-6F0D-F36F-5D48-135B73EEA792}"/>
          </ac:spMkLst>
        </pc:spChg>
      </pc:sldChg>
    </pc:docChg>
  </pc:docChgLst>
  <pc:docChgLst>
    <pc:chgData name="Solal Pirelli" userId="584f3c02d4d36311" providerId="LiveId" clId="{E23443CE-9FEB-47B6-BB93-8ACAD49CAC85}"/>
    <pc:docChg chg="custSel addSld modSld">
      <pc:chgData name="Solal Pirelli" userId="584f3c02d4d36311" providerId="LiveId" clId="{E23443CE-9FEB-47B6-BB93-8ACAD49CAC85}" dt="2023-09-19T14:10:16.587" v="14" actId="196"/>
      <pc:docMkLst>
        <pc:docMk/>
      </pc:docMkLst>
      <pc:sldChg chg="addSp delSp modSp add mod">
        <pc:chgData name="Solal Pirelli" userId="584f3c02d4d36311" providerId="LiveId" clId="{E23443CE-9FEB-47B6-BB93-8ACAD49CAC85}" dt="2023-09-19T14:10:16.587" v="14" actId="196"/>
        <pc:sldMkLst>
          <pc:docMk/>
          <pc:sldMk cId="33228075" sldId="403"/>
        </pc:sldMkLst>
        <pc:spChg chg="mod">
          <ac:chgData name="Solal Pirelli" userId="584f3c02d4d36311" providerId="LiveId" clId="{E23443CE-9FEB-47B6-BB93-8ACAD49CAC85}" dt="2023-09-19T14:09:37.178" v="5" actId="20577"/>
          <ac:spMkLst>
            <pc:docMk/>
            <pc:sldMk cId="33228075" sldId="403"/>
            <ac:spMk id="2" creationId="{03649FE4-164F-19EC-4411-142ED5BBFD2D}"/>
          </ac:spMkLst>
        </pc:spChg>
        <pc:spChg chg="mod">
          <ac:chgData name="Solal Pirelli" userId="584f3c02d4d36311" providerId="LiveId" clId="{E23443CE-9FEB-47B6-BB93-8ACAD49CAC85}" dt="2023-09-19T14:09:50.806" v="8" actId="1076"/>
          <ac:spMkLst>
            <pc:docMk/>
            <pc:sldMk cId="33228075" sldId="403"/>
            <ac:spMk id="6" creationId="{3E95322B-94D9-D09A-1F89-903D7553A925}"/>
          </ac:spMkLst>
        </pc:spChg>
        <pc:picChg chg="add mod">
          <ac:chgData name="Solal Pirelli" userId="584f3c02d4d36311" providerId="LiveId" clId="{E23443CE-9FEB-47B6-BB93-8ACAD49CAC85}" dt="2023-09-19T14:10:16.587" v="14" actId="196"/>
          <ac:picMkLst>
            <pc:docMk/>
            <pc:sldMk cId="33228075" sldId="403"/>
            <ac:picMk id="5" creationId="{5ED97952-66E0-02CE-0B84-862271DA0AA8}"/>
          </ac:picMkLst>
        </pc:picChg>
        <pc:cxnChg chg="del">
          <ac:chgData name="Solal Pirelli" userId="584f3c02d4d36311" providerId="LiveId" clId="{E23443CE-9FEB-47B6-BB93-8ACAD49CAC85}" dt="2023-09-19T14:09:44.489" v="6" actId="478"/>
          <ac:cxnSpMkLst>
            <pc:docMk/>
            <pc:sldMk cId="33228075" sldId="403"/>
            <ac:cxnSpMk id="7" creationId="{94ECF2E1-F657-DB1C-F27D-CE7D1EDEAF1F}"/>
          </ac:cxnSpMkLst>
        </pc:cxnChg>
        <pc:cxnChg chg="del">
          <ac:chgData name="Solal Pirelli" userId="584f3c02d4d36311" providerId="LiveId" clId="{E23443CE-9FEB-47B6-BB93-8ACAD49CAC85}" dt="2023-09-19T14:09:44.489" v="6" actId="478"/>
          <ac:cxnSpMkLst>
            <pc:docMk/>
            <pc:sldMk cId="33228075" sldId="403"/>
            <ac:cxnSpMk id="8" creationId="{C79FEF67-7922-82D4-53F6-E11BC86C6D85}"/>
          </ac:cxnSpMkLst>
        </pc:cxnChg>
        <pc:cxnChg chg="del">
          <ac:chgData name="Solal Pirelli" userId="584f3c02d4d36311" providerId="LiveId" clId="{E23443CE-9FEB-47B6-BB93-8ACAD49CAC85}" dt="2023-09-19T14:09:44.489" v="6" actId="478"/>
          <ac:cxnSpMkLst>
            <pc:docMk/>
            <pc:sldMk cId="33228075" sldId="403"/>
            <ac:cxnSpMk id="9" creationId="{B44E44AE-E008-E5C1-2A1A-F43F5C7E4286}"/>
          </ac:cxnSpMkLst>
        </pc:cxnChg>
        <pc:cxnChg chg="del">
          <ac:chgData name="Solal Pirelli" userId="584f3c02d4d36311" providerId="LiveId" clId="{E23443CE-9FEB-47B6-BB93-8ACAD49CAC85}" dt="2023-09-19T14:09:44.489" v="6" actId="478"/>
          <ac:cxnSpMkLst>
            <pc:docMk/>
            <pc:sldMk cId="33228075" sldId="403"/>
            <ac:cxnSpMk id="10" creationId="{B2E663A1-D2CE-2BA8-03D1-F095E2736AF6}"/>
          </ac:cxnSpMkLst>
        </pc:cxnChg>
        <pc:cxnChg chg="del">
          <ac:chgData name="Solal Pirelli" userId="584f3c02d4d36311" providerId="LiveId" clId="{E23443CE-9FEB-47B6-BB93-8ACAD49CAC85}" dt="2023-09-19T14:09:44.489" v="6" actId="478"/>
          <ac:cxnSpMkLst>
            <pc:docMk/>
            <pc:sldMk cId="33228075" sldId="403"/>
            <ac:cxnSpMk id="11" creationId="{1F4A3ADA-A422-7B00-A498-39F253F4CD79}"/>
          </ac:cxnSpMkLst>
        </pc:cxnChg>
        <pc:cxnChg chg="del">
          <ac:chgData name="Solal Pirelli" userId="584f3c02d4d36311" providerId="LiveId" clId="{E23443CE-9FEB-47B6-BB93-8ACAD49CAC85}" dt="2023-09-19T14:09:44.489" v="6" actId="478"/>
          <ac:cxnSpMkLst>
            <pc:docMk/>
            <pc:sldMk cId="33228075" sldId="403"/>
            <ac:cxnSpMk id="12" creationId="{655E4AD4-F14B-52CE-6D66-08C57C573887}"/>
          </ac:cxnSpMkLst>
        </pc:cxnChg>
        <pc:cxnChg chg="mod">
          <ac:chgData name="Solal Pirelli" userId="584f3c02d4d36311" providerId="LiveId" clId="{E23443CE-9FEB-47B6-BB93-8ACAD49CAC85}" dt="2023-09-19T14:09:47.482" v="7" actId="1076"/>
          <ac:cxnSpMkLst>
            <pc:docMk/>
            <pc:sldMk cId="33228075" sldId="403"/>
            <ac:cxnSpMk id="13" creationId="{B2048AB5-E7F1-1490-0EE0-10F253F3D926}"/>
          </ac:cxnSpMkLst>
        </pc:cxnChg>
        <pc:cxnChg chg="del">
          <ac:chgData name="Solal Pirelli" userId="584f3c02d4d36311" providerId="LiveId" clId="{E23443CE-9FEB-47B6-BB93-8ACAD49CAC85}" dt="2023-09-19T14:09:44.489" v="6" actId="478"/>
          <ac:cxnSpMkLst>
            <pc:docMk/>
            <pc:sldMk cId="33228075" sldId="403"/>
            <ac:cxnSpMk id="14" creationId="{13421E45-6C56-310C-B131-3E3A0C100234}"/>
          </ac:cxnSpMkLst>
        </pc:cxnChg>
        <pc:cxnChg chg="del">
          <ac:chgData name="Solal Pirelli" userId="584f3c02d4d36311" providerId="LiveId" clId="{E23443CE-9FEB-47B6-BB93-8ACAD49CAC85}" dt="2023-09-19T14:09:44.489" v="6" actId="478"/>
          <ac:cxnSpMkLst>
            <pc:docMk/>
            <pc:sldMk cId="33228075" sldId="403"/>
            <ac:cxnSpMk id="15" creationId="{1BE90BAE-3ADD-D7E9-DA92-AA8B72249AC9}"/>
          </ac:cxnSpMkLst>
        </pc:cxnChg>
      </pc:sldChg>
    </pc:docChg>
  </pc:docChgLst>
  <pc:docChgLst>
    <pc:chgData name="Solal Pirelli" userId="584f3c02d4d36311" providerId="LiveId" clId="{58385682-9443-4F9D-B4F8-C2D3BDBACAE3}"/>
    <pc:docChg chg="undo redo custSel addSld delSld modSld sldOrd addSection modSection">
      <pc:chgData name="Solal Pirelli" userId="584f3c02d4d36311" providerId="LiveId" clId="{58385682-9443-4F9D-B4F8-C2D3BDBACAE3}" dt="2022-09-30T09:03:35.770" v="10704" actId="207"/>
      <pc:docMkLst>
        <pc:docMk/>
      </pc:docMkLst>
      <pc:sldChg chg="modSp mod">
        <pc:chgData name="Solal Pirelli" userId="584f3c02d4d36311" providerId="LiveId" clId="{58385682-9443-4F9D-B4F8-C2D3BDBACAE3}" dt="2022-09-30T09:03:35.770" v="10704" actId="207"/>
        <pc:sldMkLst>
          <pc:docMk/>
          <pc:sldMk cId="887449012" sldId="256"/>
        </pc:sldMkLst>
        <pc:spChg chg="mod">
          <ac:chgData name="Solal Pirelli" userId="584f3c02d4d36311" providerId="LiveId" clId="{58385682-9443-4F9D-B4F8-C2D3BDBACAE3}" dt="2022-09-30T09:03:35.770" v="10704" actId="207"/>
          <ac:spMkLst>
            <pc:docMk/>
            <pc:sldMk cId="887449012" sldId="256"/>
            <ac:spMk id="3" creationId="{39BB49FF-9E87-B054-4D72-B085D5929A0D}"/>
          </ac:spMkLst>
        </pc:spChg>
      </pc:sldChg>
      <pc:sldChg chg="addSp modSp new mod">
        <pc:chgData name="Solal Pirelli" userId="584f3c02d4d36311" providerId="LiveId" clId="{58385682-9443-4F9D-B4F8-C2D3BDBACAE3}" dt="2022-09-12T08:01:53.072" v="145" actId="27636"/>
        <pc:sldMkLst>
          <pc:docMk/>
          <pc:sldMk cId="3226125167" sldId="259"/>
        </pc:sldMkLst>
        <pc:spChg chg="mod">
          <ac:chgData name="Solal Pirelli" userId="584f3c02d4d36311" providerId="LiveId" clId="{58385682-9443-4F9D-B4F8-C2D3BDBACAE3}" dt="2022-09-12T08:00:30.327" v="23" actId="20577"/>
          <ac:spMkLst>
            <pc:docMk/>
            <pc:sldMk cId="3226125167" sldId="259"/>
            <ac:spMk id="2" creationId="{78CEDB10-7D06-76F6-582E-9C9C73BC63E4}"/>
          </ac:spMkLst>
        </pc:spChg>
        <pc:spChg chg="mod">
          <ac:chgData name="Solal Pirelli" userId="584f3c02d4d36311" providerId="LiveId" clId="{58385682-9443-4F9D-B4F8-C2D3BDBACAE3}" dt="2022-09-12T08:01:53.072" v="145" actId="27636"/>
          <ac:spMkLst>
            <pc:docMk/>
            <pc:sldMk cId="3226125167" sldId="259"/>
            <ac:spMk id="3" creationId="{EBADE481-277E-8868-0495-BCA37AF6F12D}"/>
          </ac:spMkLst>
        </pc:spChg>
        <pc:spChg chg="mod">
          <ac:chgData name="Solal Pirelli" userId="584f3c02d4d36311" providerId="LiveId" clId="{58385682-9443-4F9D-B4F8-C2D3BDBACAE3}" dt="2022-09-12T08:01:17.007" v="130" actId="20577"/>
          <ac:spMkLst>
            <pc:docMk/>
            <pc:sldMk cId="3226125167" sldId="259"/>
            <ac:spMk id="5" creationId="{F057A58B-AA21-41ED-2986-7E9B968293C7}"/>
          </ac:spMkLst>
        </pc:spChg>
        <pc:picChg chg="add mod">
          <ac:chgData name="Solal Pirelli" userId="584f3c02d4d36311" providerId="LiveId" clId="{58385682-9443-4F9D-B4F8-C2D3BDBACAE3}" dt="2022-09-12T08:01:34.895" v="135" actId="1076"/>
          <ac:picMkLst>
            <pc:docMk/>
            <pc:sldMk cId="3226125167" sldId="259"/>
            <ac:picMk id="7" creationId="{C6984751-8B56-37AD-56E1-89CA7CC52702}"/>
          </ac:picMkLst>
        </pc:picChg>
      </pc:sldChg>
      <pc:sldChg chg="addSp delSp modSp new del mod modAnim">
        <pc:chgData name="Solal Pirelli" userId="584f3c02d4d36311" providerId="LiveId" clId="{58385682-9443-4F9D-B4F8-C2D3BDBACAE3}" dt="2022-09-12T08:04:52.111" v="226" actId="47"/>
        <pc:sldMkLst>
          <pc:docMk/>
          <pc:sldMk cId="1899680496" sldId="260"/>
        </pc:sldMkLst>
        <pc:spChg chg="mod">
          <ac:chgData name="Solal Pirelli" userId="584f3c02d4d36311" providerId="LiveId" clId="{58385682-9443-4F9D-B4F8-C2D3BDBACAE3}" dt="2022-09-12T08:02:14.373" v="163" actId="20577"/>
          <ac:spMkLst>
            <pc:docMk/>
            <pc:sldMk cId="1899680496" sldId="260"/>
            <ac:spMk id="2" creationId="{1FEC2956-CE22-BAB1-8614-B08D143B8B88}"/>
          </ac:spMkLst>
        </pc:spChg>
        <pc:spChg chg="del">
          <ac:chgData name="Solal Pirelli" userId="584f3c02d4d36311" providerId="LiveId" clId="{58385682-9443-4F9D-B4F8-C2D3BDBACAE3}" dt="2022-09-12T08:02:21.200" v="164" actId="478"/>
          <ac:spMkLst>
            <pc:docMk/>
            <pc:sldMk cId="1899680496" sldId="260"/>
            <ac:spMk id="3" creationId="{752FA1A9-6B89-D427-C40D-D360AD99463A}"/>
          </ac:spMkLst>
        </pc:spChg>
        <pc:spChg chg="add mod">
          <ac:chgData name="Solal Pirelli" userId="584f3c02d4d36311" providerId="LiveId" clId="{58385682-9443-4F9D-B4F8-C2D3BDBACAE3}" dt="2022-09-12T08:02:25.716" v="167" actId="1076"/>
          <ac:spMkLst>
            <pc:docMk/>
            <pc:sldMk cId="1899680496" sldId="260"/>
            <ac:spMk id="7" creationId="{CBBE7293-9CBB-6ACF-B473-5A9067F7B701}"/>
          </ac:spMkLst>
        </pc:spChg>
        <pc:spChg chg="add mod">
          <ac:chgData name="Solal Pirelli" userId="584f3c02d4d36311" providerId="LiveId" clId="{58385682-9443-4F9D-B4F8-C2D3BDBACAE3}" dt="2022-09-12T08:02:25.716" v="167" actId="1076"/>
          <ac:spMkLst>
            <pc:docMk/>
            <pc:sldMk cId="1899680496" sldId="260"/>
            <ac:spMk id="8" creationId="{9775F2E6-AAB2-F433-02BC-B1868CDAD581}"/>
          </ac:spMkLst>
        </pc:spChg>
        <pc:picChg chg="add mod">
          <ac:chgData name="Solal Pirelli" userId="584f3c02d4d36311" providerId="LiveId" clId="{58385682-9443-4F9D-B4F8-C2D3BDBACAE3}" dt="2022-09-12T08:02:57.442" v="175" actId="1076"/>
          <ac:picMkLst>
            <pc:docMk/>
            <pc:sldMk cId="1899680496" sldId="260"/>
            <ac:picMk id="6" creationId="{2D8A7FBC-50DB-E71A-91E0-979AA7921F31}"/>
          </ac:picMkLst>
        </pc:picChg>
      </pc:sldChg>
      <pc:sldChg chg="addSp delSp modSp new mod delAnim modAnim">
        <pc:chgData name="Solal Pirelli" userId="584f3c02d4d36311" providerId="LiveId" clId="{58385682-9443-4F9D-B4F8-C2D3BDBACAE3}" dt="2022-09-12T08:08:30.754" v="311"/>
        <pc:sldMkLst>
          <pc:docMk/>
          <pc:sldMk cId="142087509" sldId="261"/>
        </pc:sldMkLst>
        <pc:spChg chg="mod">
          <ac:chgData name="Solal Pirelli" userId="584f3c02d4d36311" providerId="LiveId" clId="{58385682-9443-4F9D-B4F8-C2D3BDBACAE3}" dt="2022-09-12T08:03:14.788" v="205" actId="20577"/>
          <ac:spMkLst>
            <pc:docMk/>
            <pc:sldMk cId="142087509" sldId="261"/>
            <ac:spMk id="2" creationId="{ABD381F0-1A50-FC72-3A87-7010903BB4B8}"/>
          </ac:spMkLst>
        </pc:spChg>
        <pc:spChg chg="mod">
          <ac:chgData name="Solal Pirelli" userId="584f3c02d4d36311" providerId="LiveId" clId="{58385682-9443-4F9D-B4F8-C2D3BDBACAE3}" dt="2022-09-12T08:03:59.810" v="216" actId="20577"/>
          <ac:spMkLst>
            <pc:docMk/>
            <pc:sldMk cId="142087509" sldId="261"/>
            <ac:spMk id="5" creationId="{C6E8FF45-A1CF-BF0B-ED43-D39E516B3C74}"/>
          </ac:spMkLst>
        </pc:spChg>
        <pc:spChg chg="add del mod">
          <ac:chgData name="Solal Pirelli" userId="584f3c02d4d36311" providerId="LiveId" clId="{58385682-9443-4F9D-B4F8-C2D3BDBACAE3}" dt="2022-09-12T08:04:49.660" v="225" actId="478"/>
          <ac:spMkLst>
            <pc:docMk/>
            <pc:sldMk cId="142087509" sldId="261"/>
            <ac:spMk id="8" creationId="{2392246F-02EC-BBAE-F59A-AECCB29C622E}"/>
          </ac:spMkLst>
        </pc:spChg>
        <pc:spChg chg="add del mod">
          <ac:chgData name="Solal Pirelli" userId="584f3c02d4d36311" providerId="LiveId" clId="{58385682-9443-4F9D-B4F8-C2D3BDBACAE3}" dt="2022-09-12T08:04:42.961" v="221" actId="478"/>
          <ac:spMkLst>
            <pc:docMk/>
            <pc:sldMk cId="142087509" sldId="261"/>
            <ac:spMk id="9" creationId="{DBC9F746-DF5A-2C29-211D-9567DE94F302}"/>
          </ac:spMkLst>
        </pc:spChg>
        <pc:spChg chg="add mod">
          <ac:chgData name="Solal Pirelli" userId="584f3c02d4d36311" providerId="LiveId" clId="{58385682-9443-4F9D-B4F8-C2D3BDBACAE3}" dt="2022-09-12T08:08:21.135" v="310" actId="1076"/>
          <ac:spMkLst>
            <pc:docMk/>
            <pc:sldMk cId="142087509" sldId="261"/>
            <ac:spMk id="10" creationId="{D8046D16-B1A4-48ED-5E17-A8EFAA98E91B}"/>
          </ac:spMkLst>
        </pc:spChg>
        <pc:picChg chg="add del mod">
          <ac:chgData name="Solal Pirelli" userId="584f3c02d4d36311" providerId="LiveId" clId="{58385682-9443-4F9D-B4F8-C2D3BDBACAE3}" dt="2022-09-12T08:04:45.517" v="224" actId="478"/>
          <ac:picMkLst>
            <pc:docMk/>
            <pc:sldMk cId="142087509" sldId="261"/>
            <ac:picMk id="7" creationId="{1F49E71F-03E8-4BC7-F850-51F84895A071}"/>
          </ac:picMkLst>
        </pc:picChg>
      </pc:sldChg>
      <pc:sldChg chg="addSp delSp modSp new mod modAnim">
        <pc:chgData name="Solal Pirelli" userId="584f3c02d4d36311" providerId="LiveId" clId="{58385682-9443-4F9D-B4F8-C2D3BDBACAE3}" dt="2022-09-12T08:13:50.204" v="349"/>
        <pc:sldMkLst>
          <pc:docMk/>
          <pc:sldMk cId="348610436" sldId="262"/>
        </pc:sldMkLst>
        <pc:spChg chg="mod">
          <ac:chgData name="Solal Pirelli" userId="584f3c02d4d36311" providerId="LiveId" clId="{58385682-9443-4F9D-B4F8-C2D3BDBACAE3}" dt="2022-09-12T08:09:41.502" v="333" actId="20577"/>
          <ac:spMkLst>
            <pc:docMk/>
            <pc:sldMk cId="348610436" sldId="262"/>
            <ac:spMk id="2" creationId="{021FD051-2788-DC89-E003-22E82C3236D0}"/>
          </ac:spMkLst>
        </pc:spChg>
        <pc:spChg chg="del">
          <ac:chgData name="Solal Pirelli" userId="584f3c02d4d36311" providerId="LiveId" clId="{58385682-9443-4F9D-B4F8-C2D3BDBACAE3}" dt="2022-09-12T08:09:46.330" v="334" actId="478"/>
          <ac:spMkLst>
            <pc:docMk/>
            <pc:sldMk cId="348610436" sldId="262"/>
            <ac:spMk id="3" creationId="{652235E3-2018-7AE7-D396-066E3DF06A41}"/>
          </ac:spMkLst>
        </pc:spChg>
        <pc:spChg chg="del">
          <ac:chgData name="Solal Pirelli" userId="584f3c02d4d36311" providerId="LiveId" clId="{58385682-9443-4F9D-B4F8-C2D3BDBACAE3}" dt="2022-09-12T08:13:11.845" v="340" actId="478"/>
          <ac:spMkLst>
            <pc:docMk/>
            <pc:sldMk cId="348610436" sldId="262"/>
            <ac:spMk id="5" creationId="{3E1CC410-540E-AA23-0096-D1355AA9E392}"/>
          </ac:spMkLst>
        </pc:spChg>
        <pc:picChg chg="add del">
          <ac:chgData name="Solal Pirelli" userId="584f3c02d4d36311" providerId="LiveId" clId="{58385682-9443-4F9D-B4F8-C2D3BDBACAE3}" dt="2022-09-12T08:10:11.161" v="336" actId="478"/>
          <ac:picMkLst>
            <pc:docMk/>
            <pc:sldMk cId="348610436" sldId="262"/>
            <ac:picMk id="7" creationId="{5BEBBE24-D618-9C7F-BF20-B171454355DD}"/>
          </ac:picMkLst>
        </pc:picChg>
        <pc:picChg chg="add mod">
          <ac:chgData name="Solal Pirelli" userId="584f3c02d4d36311" providerId="LiveId" clId="{58385682-9443-4F9D-B4F8-C2D3BDBACAE3}" dt="2022-09-12T08:13:10.603" v="339" actId="1076"/>
          <ac:picMkLst>
            <pc:docMk/>
            <pc:sldMk cId="348610436" sldId="262"/>
            <ac:picMk id="9" creationId="{C26EA01C-4213-65B9-4526-CA91BB2FB307}"/>
          </ac:picMkLst>
        </pc:picChg>
      </pc:sldChg>
      <pc:sldChg chg="addSp delSp modSp new mod modAnim">
        <pc:chgData name="Solal Pirelli" userId="584f3c02d4d36311" providerId="LiveId" clId="{58385682-9443-4F9D-B4F8-C2D3BDBACAE3}" dt="2022-09-12T08:14:55.568" v="362"/>
        <pc:sldMkLst>
          <pc:docMk/>
          <pc:sldMk cId="2339344777" sldId="263"/>
        </pc:sldMkLst>
        <pc:spChg chg="del">
          <ac:chgData name="Solal Pirelli" userId="584f3c02d4d36311" providerId="LiveId" clId="{58385682-9443-4F9D-B4F8-C2D3BDBACAE3}" dt="2022-09-12T08:14:34.865" v="354" actId="478"/>
          <ac:spMkLst>
            <pc:docMk/>
            <pc:sldMk cId="2339344777" sldId="263"/>
            <ac:spMk id="3" creationId="{20B080ED-AC47-2BD8-DA0D-B948F1BA71F5}"/>
          </ac:spMkLst>
        </pc:spChg>
        <pc:picChg chg="add mod">
          <ac:chgData name="Solal Pirelli" userId="584f3c02d4d36311" providerId="LiveId" clId="{58385682-9443-4F9D-B4F8-C2D3BDBACAE3}" dt="2022-09-12T08:14:33.454" v="353" actId="1076"/>
          <ac:picMkLst>
            <pc:docMk/>
            <pc:sldMk cId="2339344777" sldId="263"/>
            <ac:picMk id="5" creationId="{CC94E1C1-F8BE-0D4A-D06E-E0171D24DD3B}"/>
          </ac:picMkLst>
        </pc:picChg>
      </pc:sldChg>
      <pc:sldChg chg="addSp delSp modSp new mod modAnim">
        <pc:chgData name="Solal Pirelli" userId="584f3c02d4d36311" providerId="LiveId" clId="{58385682-9443-4F9D-B4F8-C2D3BDBACAE3}" dt="2022-09-12T08:19:25.746" v="373" actId="1076"/>
        <pc:sldMkLst>
          <pc:docMk/>
          <pc:sldMk cId="3898433035" sldId="264"/>
        </pc:sldMkLst>
        <pc:spChg chg="del">
          <ac:chgData name="Solal Pirelli" userId="584f3c02d4d36311" providerId="LiveId" clId="{58385682-9443-4F9D-B4F8-C2D3BDBACAE3}" dt="2022-09-12T08:18:40.662" v="365" actId="478"/>
          <ac:spMkLst>
            <pc:docMk/>
            <pc:sldMk cId="3898433035" sldId="264"/>
            <ac:spMk id="3" creationId="{2E916547-9468-F845-C390-007F08B548A9}"/>
          </ac:spMkLst>
        </pc:spChg>
        <pc:picChg chg="add mod">
          <ac:chgData name="Solal Pirelli" userId="584f3c02d4d36311" providerId="LiveId" clId="{58385682-9443-4F9D-B4F8-C2D3BDBACAE3}" dt="2022-09-12T08:19:19.263" v="372" actId="1076"/>
          <ac:picMkLst>
            <pc:docMk/>
            <pc:sldMk cId="3898433035" sldId="264"/>
            <ac:picMk id="4" creationId="{DDA61BE2-4540-97B1-5076-5FCC1F33C189}"/>
          </ac:picMkLst>
        </pc:picChg>
        <pc:picChg chg="add mod">
          <ac:chgData name="Solal Pirelli" userId="584f3c02d4d36311" providerId="LiveId" clId="{58385682-9443-4F9D-B4F8-C2D3BDBACAE3}" dt="2022-09-12T08:19:13.933" v="370" actId="1076"/>
          <ac:picMkLst>
            <pc:docMk/>
            <pc:sldMk cId="3898433035" sldId="264"/>
            <ac:picMk id="5" creationId="{CD62E0FE-0402-AD5E-7CF2-47ADC58B17A7}"/>
          </ac:picMkLst>
        </pc:picChg>
        <pc:picChg chg="add mod">
          <ac:chgData name="Solal Pirelli" userId="584f3c02d4d36311" providerId="LiveId" clId="{58385682-9443-4F9D-B4F8-C2D3BDBACAE3}" dt="2022-09-12T08:19:25.746" v="373" actId="1076"/>
          <ac:picMkLst>
            <pc:docMk/>
            <pc:sldMk cId="3898433035" sldId="264"/>
            <ac:picMk id="6" creationId="{C97AE210-35F0-B0E8-CC4F-AD84F6088535}"/>
          </ac:picMkLst>
        </pc:picChg>
      </pc:sldChg>
      <pc:sldChg chg="new del">
        <pc:chgData name="Solal Pirelli" userId="584f3c02d4d36311" providerId="LiveId" clId="{58385682-9443-4F9D-B4F8-C2D3BDBACAE3}" dt="2022-09-12T08:20:19.727" v="375" actId="680"/>
        <pc:sldMkLst>
          <pc:docMk/>
          <pc:sldMk cId="3099911092" sldId="265"/>
        </pc:sldMkLst>
      </pc:sldChg>
      <pc:sldChg chg="delSp modSp new mod">
        <pc:chgData name="Solal Pirelli" userId="584f3c02d4d36311" providerId="LiveId" clId="{58385682-9443-4F9D-B4F8-C2D3BDBACAE3}" dt="2022-09-21T13:27:36.091" v="10117" actId="20577"/>
        <pc:sldMkLst>
          <pc:docMk/>
          <pc:sldMk cId="4148868970" sldId="265"/>
        </pc:sldMkLst>
        <pc:spChg chg="mod">
          <ac:chgData name="Solal Pirelli" userId="584f3c02d4d36311" providerId="LiveId" clId="{58385682-9443-4F9D-B4F8-C2D3BDBACAE3}" dt="2022-09-12T08:20:25.222" v="386" actId="20577"/>
          <ac:spMkLst>
            <pc:docMk/>
            <pc:sldMk cId="4148868970" sldId="265"/>
            <ac:spMk id="2" creationId="{ED5B6341-9F59-C68B-2518-E8F1D9F9F98B}"/>
          </ac:spMkLst>
        </pc:spChg>
        <pc:spChg chg="mod">
          <ac:chgData name="Solal Pirelli" userId="584f3c02d4d36311" providerId="LiveId" clId="{58385682-9443-4F9D-B4F8-C2D3BDBACAE3}" dt="2022-09-21T13:27:36.091" v="10117" actId="20577"/>
          <ac:spMkLst>
            <pc:docMk/>
            <pc:sldMk cId="4148868970" sldId="265"/>
            <ac:spMk id="3" creationId="{E8586BB4-648B-4006-BD25-E9B39273287C}"/>
          </ac:spMkLst>
        </pc:spChg>
        <pc:spChg chg="del">
          <ac:chgData name="Solal Pirelli" userId="584f3c02d4d36311" providerId="LiveId" clId="{58385682-9443-4F9D-B4F8-C2D3BDBACAE3}" dt="2022-09-12T08:20:27.524" v="387" actId="478"/>
          <ac:spMkLst>
            <pc:docMk/>
            <pc:sldMk cId="4148868970" sldId="265"/>
            <ac:spMk id="5" creationId="{A9698E66-062D-7691-5746-62553E094C3B}"/>
          </ac:spMkLst>
        </pc:spChg>
      </pc:sldChg>
      <pc:sldChg chg="modSp new mod">
        <pc:chgData name="Solal Pirelli" userId="584f3c02d4d36311" providerId="LiveId" clId="{58385682-9443-4F9D-B4F8-C2D3BDBACAE3}" dt="2022-09-12T08:26:31.766" v="613" actId="20577"/>
        <pc:sldMkLst>
          <pc:docMk/>
          <pc:sldMk cId="4037854855" sldId="266"/>
        </pc:sldMkLst>
        <pc:spChg chg="mod">
          <ac:chgData name="Solal Pirelli" userId="584f3c02d4d36311" providerId="LiveId" clId="{58385682-9443-4F9D-B4F8-C2D3BDBACAE3}" dt="2022-09-12T08:26:31.766" v="613" actId="20577"/>
          <ac:spMkLst>
            <pc:docMk/>
            <pc:sldMk cId="4037854855" sldId="266"/>
            <ac:spMk id="2" creationId="{7E043758-8D15-78CE-1B03-38150E92D6B1}"/>
          </ac:spMkLst>
        </pc:spChg>
      </pc:sldChg>
      <pc:sldChg chg="delSp modSp new mod">
        <pc:chgData name="Solal Pirelli" userId="584f3c02d4d36311" providerId="LiveId" clId="{58385682-9443-4F9D-B4F8-C2D3BDBACAE3}" dt="2022-09-12T08:36:00.878" v="679" actId="20577"/>
        <pc:sldMkLst>
          <pc:docMk/>
          <pc:sldMk cId="2120775343" sldId="267"/>
        </pc:sldMkLst>
        <pc:spChg chg="mod">
          <ac:chgData name="Solal Pirelli" userId="584f3c02d4d36311" providerId="LiveId" clId="{58385682-9443-4F9D-B4F8-C2D3BDBACAE3}" dt="2022-09-12T08:35:47.140" v="622" actId="20577"/>
          <ac:spMkLst>
            <pc:docMk/>
            <pc:sldMk cId="2120775343" sldId="267"/>
            <ac:spMk id="2" creationId="{7AA7A09F-543A-D7F0-1C79-96DCF0ED3BB9}"/>
          </ac:spMkLst>
        </pc:spChg>
        <pc:spChg chg="mod">
          <ac:chgData name="Solal Pirelli" userId="584f3c02d4d36311" providerId="LiveId" clId="{58385682-9443-4F9D-B4F8-C2D3BDBACAE3}" dt="2022-09-12T08:36:00.878" v="679" actId="20577"/>
          <ac:spMkLst>
            <pc:docMk/>
            <pc:sldMk cId="2120775343" sldId="267"/>
            <ac:spMk id="3" creationId="{CD8045D6-AE91-BBE6-936C-9BD253CF2FAB}"/>
          </ac:spMkLst>
        </pc:spChg>
        <pc:spChg chg="del">
          <ac:chgData name="Solal Pirelli" userId="584f3c02d4d36311" providerId="LiveId" clId="{58385682-9443-4F9D-B4F8-C2D3BDBACAE3}" dt="2022-09-12T08:35:58.252" v="673" actId="478"/>
          <ac:spMkLst>
            <pc:docMk/>
            <pc:sldMk cId="2120775343" sldId="267"/>
            <ac:spMk id="5" creationId="{8DFD3AE6-1F99-8067-5E6D-AA27D85C134B}"/>
          </ac:spMkLst>
        </pc:spChg>
      </pc:sldChg>
      <pc:sldChg chg="addSp modSp new del mod">
        <pc:chgData name="Solal Pirelli" userId="584f3c02d4d36311" providerId="LiveId" clId="{58385682-9443-4F9D-B4F8-C2D3BDBACAE3}" dt="2022-09-12T08:39:10.811" v="874" actId="47"/>
        <pc:sldMkLst>
          <pc:docMk/>
          <pc:sldMk cId="1556642525" sldId="268"/>
        </pc:sldMkLst>
        <pc:picChg chg="add mod">
          <ac:chgData name="Solal Pirelli" userId="584f3c02d4d36311" providerId="LiveId" clId="{58385682-9443-4F9D-B4F8-C2D3BDBACAE3}" dt="2022-09-12T08:37:27.895" v="682" actId="1076"/>
          <ac:picMkLst>
            <pc:docMk/>
            <pc:sldMk cId="1556642525" sldId="268"/>
            <ac:picMk id="5" creationId="{E1F9D315-63B7-7A17-8B0A-EF8DFBCB0F3B}"/>
          </ac:picMkLst>
        </pc:picChg>
      </pc:sldChg>
      <pc:sldChg chg="addSp delSp modSp new mod">
        <pc:chgData name="Solal Pirelli" userId="584f3c02d4d36311" providerId="LiveId" clId="{58385682-9443-4F9D-B4F8-C2D3BDBACAE3}" dt="2022-09-12T08:38:33.929" v="873" actId="114"/>
        <pc:sldMkLst>
          <pc:docMk/>
          <pc:sldMk cId="2997551517" sldId="269"/>
        </pc:sldMkLst>
        <pc:spChg chg="del">
          <ac:chgData name="Solal Pirelli" userId="584f3c02d4d36311" providerId="LiveId" clId="{58385682-9443-4F9D-B4F8-C2D3BDBACAE3}" dt="2022-09-12T08:37:42.558" v="687" actId="478"/>
          <ac:spMkLst>
            <pc:docMk/>
            <pc:sldMk cId="2997551517" sldId="269"/>
            <ac:spMk id="2" creationId="{073A535D-4FCB-4F6F-3AD6-C0508CAAFCBC}"/>
          </ac:spMkLst>
        </pc:spChg>
        <pc:spChg chg="mod">
          <ac:chgData name="Solal Pirelli" userId="584f3c02d4d36311" providerId="LiveId" clId="{58385682-9443-4F9D-B4F8-C2D3BDBACAE3}" dt="2022-09-12T08:38:33.929" v="873" actId="114"/>
          <ac:spMkLst>
            <pc:docMk/>
            <pc:sldMk cId="2997551517" sldId="269"/>
            <ac:spMk id="3" creationId="{42C111E8-A5CC-CC6C-B257-4962B403B044}"/>
          </ac:spMkLst>
        </pc:spChg>
        <pc:spChg chg="mod">
          <ac:chgData name="Solal Pirelli" userId="584f3c02d4d36311" providerId="LiveId" clId="{58385682-9443-4F9D-B4F8-C2D3BDBACAE3}" dt="2022-09-12T08:38:21.244" v="871" actId="20577"/>
          <ac:spMkLst>
            <pc:docMk/>
            <pc:sldMk cId="2997551517" sldId="269"/>
            <ac:spMk id="5" creationId="{0309585E-B7FA-A571-3722-7EC69743DF06}"/>
          </ac:spMkLst>
        </pc:spChg>
        <pc:picChg chg="add del">
          <ac:chgData name="Solal Pirelli" userId="584f3c02d4d36311" providerId="LiveId" clId="{58385682-9443-4F9D-B4F8-C2D3BDBACAE3}" dt="2022-09-12T08:37:34.576" v="685" actId="22"/>
          <ac:picMkLst>
            <pc:docMk/>
            <pc:sldMk cId="2997551517" sldId="269"/>
            <ac:picMk id="7" creationId="{73F7CDF3-E103-BF70-F465-1E8EC4BC1178}"/>
          </ac:picMkLst>
        </pc:picChg>
        <pc:picChg chg="add">
          <ac:chgData name="Solal Pirelli" userId="584f3c02d4d36311" providerId="LiveId" clId="{58385682-9443-4F9D-B4F8-C2D3BDBACAE3}" dt="2022-09-12T08:37:38.420" v="686" actId="22"/>
          <ac:picMkLst>
            <pc:docMk/>
            <pc:sldMk cId="2997551517" sldId="269"/>
            <ac:picMk id="9" creationId="{414E4852-90DD-DAAF-018A-2ACA59EA320B}"/>
          </ac:picMkLst>
        </pc:picChg>
      </pc:sldChg>
      <pc:sldChg chg="delSp modSp new mod">
        <pc:chgData name="Solal Pirelli" userId="584f3c02d4d36311" providerId="LiveId" clId="{58385682-9443-4F9D-B4F8-C2D3BDBACAE3}" dt="2022-09-12T08:40:42.147" v="945" actId="20577"/>
        <pc:sldMkLst>
          <pc:docMk/>
          <pc:sldMk cId="1093975595" sldId="270"/>
        </pc:sldMkLst>
        <pc:spChg chg="mod">
          <ac:chgData name="Solal Pirelli" userId="584f3c02d4d36311" providerId="LiveId" clId="{58385682-9443-4F9D-B4F8-C2D3BDBACAE3}" dt="2022-09-12T08:39:32.168" v="904" actId="20577"/>
          <ac:spMkLst>
            <pc:docMk/>
            <pc:sldMk cId="1093975595" sldId="270"/>
            <ac:spMk id="2" creationId="{E50376A7-04AA-5717-AAC9-B17485C04495}"/>
          </ac:spMkLst>
        </pc:spChg>
        <pc:spChg chg="mod">
          <ac:chgData name="Solal Pirelli" userId="584f3c02d4d36311" providerId="LiveId" clId="{58385682-9443-4F9D-B4F8-C2D3BDBACAE3}" dt="2022-09-12T08:40:42.147" v="945" actId="20577"/>
          <ac:spMkLst>
            <pc:docMk/>
            <pc:sldMk cId="1093975595" sldId="270"/>
            <ac:spMk id="3" creationId="{04E36452-6579-58A1-7CA9-B9136EEEE2CB}"/>
          </ac:spMkLst>
        </pc:spChg>
        <pc:spChg chg="del">
          <ac:chgData name="Solal Pirelli" userId="584f3c02d4d36311" providerId="LiveId" clId="{58385682-9443-4F9D-B4F8-C2D3BDBACAE3}" dt="2022-09-12T08:40:05.149" v="921" actId="478"/>
          <ac:spMkLst>
            <pc:docMk/>
            <pc:sldMk cId="1093975595" sldId="270"/>
            <ac:spMk id="5" creationId="{91A6158F-5431-EECD-616F-0D2CFF819F01}"/>
          </ac:spMkLst>
        </pc:spChg>
      </pc:sldChg>
      <pc:sldChg chg="delSp modSp new mod modAnim">
        <pc:chgData name="Solal Pirelli" userId="584f3c02d4d36311" providerId="LiveId" clId="{58385682-9443-4F9D-B4F8-C2D3BDBACAE3}" dt="2022-09-12T08:41:33.371" v="1059"/>
        <pc:sldMkLst>
          <pc:docMk/>
          <pc:sldMk cId="2943567094" sldId="271"/>
        </pc:sldMkLst>
        <pc:spChg chg="mod">
          <ac:chgData name="Solal Pirelli" userId="584f3c02d4d36311" providerId="LiveId" clId="{58385682-9443-4F9D-B4F8-C2D3BDBACAE3}" dt="2022-09-12T08:40:50.760" v="960" actId="20577"/>
          <ac:spMkLst>
            <pc:docMk/>
            <pc:sldMk cId="2943567094" sldId="271"/>
            <ac:spMk id="2" creationId="{9AA970E0-8070-D7DE-0E20-999C96AB11E2}"/>
          </ac:spMkLst>
        </pc:spChg>
        <pc:spChg chg="mod">
          <ac:chgData name="Solal Pirelli" userId="584f3c02d4d36311" providerId="LiveId" clId="{58385682-9443-4F9D-B4F8-C2D3BDBACAE3}" dt="2022-09-12T08:41:26.965" v="1057" actId="20577"/>
          <ac:spMkLst>
            <pc:docMk/>
            <pc:sldMk cId="2943567094" sldId="271"/>
            <ac:spMk id="3" creationId="{EDA300A9-CA40-88B1-4296-7FD470A89B48}"/>
          </ac:spMkLst>
        </pc:spChg>
        <pc:spChg chg="del">
          <ac:chgData name="Solal Pirelli" userId="584f3c02d4d36311" providerId="LiveId" clId="{58385682-9443-4F9D-B4F8-C2D3BDBACAE3}" dt="2022-09-12T08:40:52.881" v="961" actId="478"/>
          <ac:spMkLst>
            <pc:docMk/>
            <pc:sldMk cId="2943567094" sldId="271"/>
            <ac:spMk id="5" creationId="{64306799-0C97-B9F1-0A28-8902DAE9BFDD}"/>
          </ac:spMkLst>
        </pc:spChg>
      </pc:sldChg>
      <pc:sldChg chg="delSp modSp new mod">
        <pc:chgData name="Solal Pirelli" userId="584f3c02d4d36311" providerId="LiveId" clId="{58385682-9443-4F9D-B4F8-C2D3BDBACAE3}" dt="2022-09-12T09:24:20.795" v="1190" actId="313"/>
        <pc:sldMkLst>
          <pc:docMk/>
          <pc:sldMk cId="782304615" sldId="272"/>
        </pc:sldMkLst>
        <pc:spChg chg="mod">
          <ac:chgData name="Solal Pirelli" userId="584f3c02d4d36311" providerId="LiveId" clId="{58385682-9443-4F9D-B4F8-C2D3BDBACAE3}" dt="2022-09-12T09:23:12.487" v="1076" actId="20577"/>
          <ac:spMkLst>
            <pc:docMk/>
            <pc:sldMk cId="782304615" sldId="272"/>
            <ac:spMk id="2" creationId="{7F3280BD-0398-B2F7-2706-31FB26B67ABD}"/>
          </ac:spMkLst>
        </pc:spChg>
        <pc:spChg chg="mod">
          <ac:chgData name="Solal Pirelli" userId="584f3c02d4d36311" providerId="LiveId" clId="{58385682-9443-4F9D-B4F8-C2D3BDBACAE3}" dt="2022-09-12T09:24:20.795" v="1190" actId="313"/>
          <ac:spMkLst>
            <pc:docMk/>
            <pc:sldMk cId="782304615" sldId="272"/>
            <ac:spMk id="3" creationId="{5CC266CD-CD44-C312-E4D2-9C5A603A3B32}"/>
          </ac:spMkLst>
        </pc:spChg>
        <pc:spChg chg="del">
          <ac:chgData name="Solal Pirelli" userId="584f3c02d4d36311" providerId="LiveId" clId="{58385682-9443-4F9D-B4F8-C2D3BDBACAE3}" dt="2022-09-12T09:24:00.274" v="1162" actId="478"/>
          <ac:spMkLst>
            <pc:docMk/>
            <pc:sldMk cId="782304615" sldId="272"/>
            <ac:spMk id="5" creationId="{F1418CE6-0260-1119-6DAA-A4AE70A158BF}"/>
          </ac:spMkLst>
        </pc:spChg>
      </pc:sldChg>
      <pc:sldChg chg="modSp add mod">
        <pc:chgData name="Solal Pirelli" userId="584f3c02d4d36311" providerId="LiveId" clId="{58385682-9443-4F9D-B4F8-C2D3BDBACAE3}" dt="2022-09-12T09:25:20.233" v="1285" actId="313"/>
        <pc:sldMkLst>
          <pc:docMk/>
          <pc:sldMk cId="1000062553" sldId="273"/>
        </pc:sldMkLst>
        <pc:spChg chg="mod">
          <ac:chgData name="Solal Pirelli" userId="584f3c02d4d36311" providerId="LiveId" clId="{58385682-9443-4F9D-B4F8-C2D3BDBACAE3}" dt="2022-09-12T09:24:37.877" v="1205" actId="115"/>
          <ac:spMkLst>
            <pc:docMk/>
            <pc:sldMk cId="1000062553" sldId="273"/>
            <ac:spMk id="2" creationId="{7AA7A09F-543A-D7F0-1C79-96DCF0ED3BB9}"/>
          </ac:spMkLst>
        </pc:spChg>
        <pc:spChg chg="mod">
          <ac:chgData name="Solal Pirelli" userId="584f3c02d4d36311" providerId="LiveId" clId="{58385682-9443-4F9D-B4F8-C2D3BDBACAE3}" dt="2022-09-12T09:25:20.233" v="1285" actId="313"/>
          <ac:spMkLst>
            <pc:docMk/>
            <pc:sldMk cId="1000062553" sldId="273"/>
            <ac:spMk id="3" creationId="{CD8045D6-AE91-BBE6-936C-9BD253CF2FAB}"/>
          </ac:spMkLst>
        </pc:spChg>
      </pc:sldChg>
      <pc:sldChg chg="modSp add modAnim">
        <pc:chgData name="Solal Pirelli" userId="584f3c02d4d36311" providerId="LiveId" clId="{58385682-9443-4F9D-B4F8-C2D3BDBACAE3}" dt="2022-09-12T09:26:03.607" v="1325" actId="20577"/>
        <pc:sldMkLst>
          <pc:docMk/>
          <pc:sldMk cId="380979161" sldId="274"/>
        </pc:sldMkLst>
        <pc:spChg chg="mod">
          <ac:chgData name="Solal Pirelli" userId="584f3c02d4d36311" providerId="LiveId" clId="{58385682-9443-4F9D-B4F8-C2D3BDBACAE3}" dt="2022-09-12T09:25:44.064" v="1298" actId="20577"/>
          <ac:spMkLst>
            <pc:docMk/>
            <pc:sldMk cId="380979161" sldId="274"/>
            <ac:spMk id="2" creationId="{9AA970E0-8070-D7DE-0E20-999C96AB11E2}"/>
          </ac:spMkLst>
        </pc:spChg>
        <pc:spChg chg="mod">
          <ac:chgData name="Solal Pirelli" userId="584f3c02d4d36311" providerId="LiveId" clId="{58385682-9443-4F9D-B4F8-C2D3BDBACAE3}" dt="2022-09-12T09:26:03.607" v="1325" actId="20577"/>
          <ac:spMkLst>
            <pc:docMk/>
            <pc:sldMk cId="380979161" sldId="274"/>
            <ac:spMk id="3" creationId="{EDA300A9-CA40-88B1-4296-7FD470A89B48}"/>
          </ac:spMkLst>
        </pc:spChg>
      </pc:sldChg>
      <pc:sldChg chg="delSp modSp new mod modAnim">
        <pc:chgData name="Solal Pirelli" userId="584f3c02d4d36311" providerId="LiveId" clId="{58385682-9443-4F9D-B4F8-C2D3BDBACAE3}" dt="2022-09-12T09:26:39.986" v="1393"/>
        <pc:sldMkLst>
          <pc:docMk/>
          <pc:sldMk cId="3374107195" sldId="275"/>
        </pc:sldMkLst>
        <pc:spChg chg="mod">
          <ac:chgData name="Solal Pirelli" userId="584f3c02d4d36311" providerId="LiveId" clId="{58385682-9443-4F9D-B4F8-C2D3BDBACAE3}" dt="2022-09-12T09:26:10.216" v="1340" actId="20577"/>
          <ac:spMkLst>
            <pc:docMk/>
            <pc:sldMk cId="3374107195" sldId="275"/>
            <ac:spMk id="2" creationId="{84D8F292-8FFB-74BF-8994-BB234EE8C5F0}"/>
          </ac:spMkLst>
        </pc:spChg>
        <pc:spChg chg="mod">
          <ac:chgData name="Solal Pirelli" userId="584f3c02d4d36311" providerId="LiveId" clId="{58385682-9443-4F9D-B4F8-C2D3BDBACAE3}" dt="2022-09-12T09:26:26.970" v="1391" actId="20577"/>
          <ac:spMkLst>
            <pc:docMk/>
            <pc:sldMk cId="3374107195" sldId="275"/>
            <ac:spMk id="3" creationId="{AC464A6B-E1B7-51B5-02A4-3A9EF00109E7}"/>
          </ac:spMkLst>
        </pc:spChg>
        <pc:spChg chg="del">
          <ac:chgData name="Solal Pirelli" userId="584f3c02d4d36311" providerId="LiveId" clId="{58385682-9443-4F9D-B4F8-C2D3BDBACAE3}" dt="2022-09-12T09:26:12.809" v="1341" actId="478"/>
          <ac:spMkLst>
            <pc:docMk/>
            <pc:sldMk cId="3374107195" sldId="275"/>
            <ac:spMk id="5" creationId="{E9F023E9-25F4-FC9E-1AB3-C5F86B9473FF}"/>
          </ac:spMkLst>
        </pc:spChg>
      </pc:sldChg>
      <pc:sldChg chg="addSp modSp new mod">
        <pc:chgData name="Solal Pirelli" userId="584f3c02d4d36311" providerId="LiveId" clId="{58385682-9443-4F9D-B4F8-C2D3BDBACAE3}" dt="2022-09-12T09:28:09.279" v="1465" actId="22"/>
        <pc:sldMkLst>
          <pc:docMk/>
          <pc:sldMk cId="990873449" sldId="276"/>
        </pc:sldMkLst>
        <pc:spChg chg="mod">
          <ac:chgData name="Solal Pirelli" userId="584f3c02d4d36311" providerId="LiveId" clId="{58385682-9443-4F9D-B4F8-C2D3BDBACAE3}" dt="2022-09-12T09:27:13.187" v="1423" actId="20577"/>
          <ac:spMkLst>
            <pc:docMk/>
            <pc:sldMk cId="990873449" sldId="276"/>
            <ac:spMk id="2" creationId="{9A93DB37-FEBB-3E96-0462-37E70317C543}"/>
          </ac:spMkLst>
        </pc:spChg>
        <pc:spChg chg="mod">
          <ac:chgData name="Solal Pirelli" userId="584f3c02d4d36311" providerId="LiveId" clId="{58385682-9443-4F9D-B4F8-C2D3BDBACAE3}" dt="2022-09-12T09:28:04.746" v="1464" actId="20577"/>
          <ac:spMkLst>
            <pc:docMk/>
            <pc:sldMk cId="990873449" sldId="276"/>
            <ac:spMk id="3" creationId="{636E15AA-6E8E-EFD3-8E6B-5C6823A9C717}"/>
          </ac:spMkLst>
        </pc:spChg>
        <pc:spChg chg="mod">
          <ac:chgData name="Solal Pirelli" userId="584f3c02d4d36311" providerId="LiveId" clId="{58385682-9443-4F9D-B4F8-C2D3BDBACAE3}" dt="2022-09-12T09:27:52.523" v="1458"/>
          <ac:spMkLst>
            <pc:docMk/>
            <pc:sldMk cId="990873449" sldId="276"/>
            <ac:spMk id="5" creationId="{D695C376-8C9C-677C-37A5-DD7BEEBF9CC6}"/>
          </ac:spMkLst>
        </pc:spChg>
        <pc:picChg chg="add">
          <ac:chgData name="Solal Pirelli" userId="584f3c02d4d36311" providerId="LiveId" clId="{58385682-9443-4F9D-B4F8-C2D3BDBACAE3}" dt="2022-09-12T09:28:09.279" v="1465" actId="22"/>
          <ac:picMkLst>
            <pc:docMk/>
            <pc:sldMk cId="990873449" sldId="276"/>
            <ac:picMk id="7" creationId="{FA801D17-5B6A-F8B9-9501-745BADAD71AB}"/>
          </ac:picMkLst>
        </pc:picChg>
      </pc:sldChg>
      <pc:sldChg chg="addSp delSp modSp new mod">
        <pc:chgData name="Solal Pirelli" userId="584f3c02d4d36311" providerId="LiveId" clId="{58385682-9443-4F9D-B4F8-C2D3BDBACAE3}" dt="2022-09-12T09:29:17.872" v="1504" actId="1076"/>
        <pc:sldMkLst>
          <pc:docMk/>
          <pc:sldMk cId="3146306292" sldId="277"/>
        </pc:sldMkLst>
        <pc:spChg chg="del mod">
          <ac:chgData name="Solal Pirelli" userId="584f3c02d4d36311" providerId="LiveId" clId="{58385682-9443-4F9D-B4F8-C2D3BDBACAE3}" dt="2022-09-12T09:29:06.788" v="1500" actId="478"/>
          <ac:spMkLst>
            <pc:docMk/>
            <pc:sldMk cId="3146306292" sldId="277"/>
            <ac:spMk id="2" creationId="{91DAAEF3-8F8D-3F1B-7F6F-E954D3E321A6}"/>
          </ac:spMkLst>
        </pc:spChg>
        <pc:spChg chg="del">
          <ac:chgData name="Solal Pirelli" userId="584f3c02d4d36311" providerId="LiveId" clId="{58385682-9443-4F9D-B4F8-C2D3BDBACAE3}" dt="2022-09-12T09:28:41.262" v="1493" actId="478"/>
          <ac:spMkLst>
            <pc:docMk/>
            <pc:sldMk cId="3146306292" sldId="277"/>
            <ac:spMk id="3" creationId="{73732AC8-5076-F743-12EE-B03196077BD5}"/>
          </ac:spMkLst>
        </pc:spChg>
        <pc:spChg chg="del">
          <ac:chgData name="Solal Pirelli" userId="584f3c02d4d36311" providerId="LiveId" clId="{58385682-9443-4F9D-B4F8-C2D3BDBACAE3}" dt="2022-09-12T09:28:54.797" v="1499" actId="478"/>
          <ac:spMkLst>
            <pc:docMk/>
            <pc:sldMk cId="3146306292" sldId="277"/>
            <ac:spMk id="5" creationId="{1FE07705-FEA8-6C44-BA3F-C950EA82A252}"/>
          </ac:spMkLst>
        </pc:spChg>
        <pc:spChg chg="add del mod">
          <ac:chgData name="Solal Pirelli" userId="584f3c02d4d36311" providerId="LiveId" clId="{58385682-9443-4F9D-B4F8-C2D3BDBACAE3}" dt="2022-09-12T09:29:09.552" v="1501" actId="478"/>
          <ac:spMkLst>
            <pc:docMk/>
            <pc:sldMk cId="3146306292" sldId="277"/>
            <ac:spMk id="9" creationId="{B9B28DE5-CF08-ED11-8205-A4DCAB22DEE1}"/>
          </ac:spMkLst>
        </pc:spChg>
        <pc:picChg chg="add del mod">
          <ac:chgData name="Solal Pirelli" userId="584f3c02d4d36311" providerId="LiveId" clId="{58385682-9443-4F9D-B4F8-C2D3BDBACAE3}" dt="2022-09-12T09:29:17.872" v="1504" actId="1076"/>
          <ac:picMkLst>
            <pc:docMk/>
            <pc:sldMk cId="3146306292" sldId="277"/>
            <ac:picMk id="7" creationId="{A20872A7-AD29-FBF5-88BE-DFB31AADD4C6}"/>
          </ac:picMkLst>
        </pc:picChg>
      </pc:sldChg>
      <pc:sldChg chg="addSp delSp modSp new mod">
        <pc:chgData name="Solal Pirelli" userId="584f3c02d4d36311" providerId="LiveId" clId="{58385682-9443-4F9D-B4F8-C2D3BDBACAE3}" dt="2022-09-12T09:41:55.410" v="1633" actId="1076"/>
        <pc:sldMkLst>
          <pc:docMk/>
          <pc:sldMk cId="2860724103" sldId="278"/>
        </pc:sldMkLst>
        <pc:spChg chg="del">
          <ac:chgData name="Solal Pirelli" userId="584f3c02d4d36311" providerId="LiveId" clId="{58385682-9443-4F9D-B4F8-C2D3BDBACAE3}" dt="2022-09-12T09:41:39.444" v="1631" actId="478"/>
          <ac:spMkLst>
            <pc:docMk/>
            <pc:sldMk cId="2860724103" sldId="278"/>
            <ac:spMk id="2" creationId="{8616053B-509C-09EE-AB37-4911B26216DC}"/>
          </ac:spMkLst>
        </pc:spChg>
        <pc:spChg chg="mod">
          <ac:chgData name="Solal Pirelli" userId="584f3c02d4d36311" providerId="LiveId" clId="{58385682-9443-4F9D-B4F8-C2D3BDBACAE3}" dt="2022-09-12T09:41:25.594" v="1629" actId="115"/>
          <ac:spMkLst>
            <pc:docMk/>
            <pc:sldMk cId="2860724103" sldId="278"/>
            <ac:spMk id="3" creationId="{4E55F8DE-8AC1-2F76-3E55-A477594338C5}"/>
          </ac:spMkLst>
        </pc:spChg>
        <pc:spChg chg="mod">
          <ac:chgData name="Solal Pirelli" userId="584f3c02d4d36311" providerId="LiveId" clId="{58385682-9443-4F9D-B4F8-C2D3BDBACAE3}" dt="2022-09-12T09:41:35.169" v="1630"/>
          <ac:spMkLst>
            <pc:docMk/>
            <pc:sldMk cId="2860724103" sldId="278"/>
            <ac:spMk id="5" creationId="{DF88C13E-597C-FAE1-2F99-E13CCD2C96FE}"/>
          </ac:spMkLst>
        </pc:spChg>
        <pc:picChg chg="add mod">
          <ac:chgData name="Solal Pirelli" userId="584f3c02d4d36311" providerId="LiveId" clId="{58385682-9443-4F9D-B4F8-C2D3BDBACAE3}" dt="2022-09-12T09:41:55.410" v="1633" actId="1076"/>
          <ac:picMkLst>
            <pc:docMk/>
            <pc:sldMk cId="2860724103" sldId="278"/>
            <ac:picMk id="7" creationId="{FE3959C4-D938-2ACE-DF65-32762A8F0194}"/>
          </ac:picMkLst>
        </pc:picChg>
      </pc:sldChg>
      <pc:sldChg chg="modSp new mod">
        <pc:chgData name="Solal Pirelli" userId="584f3c02d4d36311" providerId="LiveId" clId="{58385682-9443-4F9D-B4F8-C2D3BDBACAE3}" dt="2022-09-12T09:43:30.175" v="1679" actId="20577"/>
        <pc:sldMkLst>
          <pc:docMk/>
          <pc:sldMk cId="122044099" sldId="279"/>
        </pc:sldMkLst>
        <pc:spChg chg="mod">
          <ac:chgData name="Solal Pirelli" userId="584f3c02d4d36311" providerId="LiveId" clId="{58385682-9443-4F9D-B4F8-C2D3BDBACAE3}" dt="2022-09-12T09:43:30.175" v="1679" actId="20577"/>
          <ac:spMkLst>
            <pc:docMk/>
            <pc:sldMk cId="122044099" sldId="279"/>
            <ac:spMk id="2" creationId="{0CC7EAFF-F7B4-C77A-BAA5-AC4C35757E43}"/>
          </ac:spMkLst>
        </pc:spChg>
      </pc:sldChg>
      <pc:sldChg chg="delSp modSp new mod">
        <pc:chgData name="Solal Pirelli" userId="584f3c02d4d36311" providerId="LiveId" clId="{58385682-9443-4F9D-B4F8-C2D3BDBACAE3}" dt="2022-09-12T09:47:50.323" v="1808" actId="478"/>
        <pc:sldMkLst>
          <pc:docMk/>
          <pc:sldMk cId="455800487" sldId="280"/>
        </pc:sldMkLst>
        <pc:spChg chg="mod">
          <ac:chgData name="Solal Pirelli" userId="584f3c02d4d36311" providerId="LiveId" clId="{58385682-9443-4F9D-B4F8-C2D3BDBACAE3}" dt="2022-09-12T09:47:13.175" v="1693" actId="20577"/>
          <ac:spMkLst>
            <pc:docMk/>
            <pc:sldMk cId="455800487" sldId="280"/>
            <ac:spMk id="2" creationId="{0D140833-6F14-2A1B-DEF8-6A6BC0ADE28B}"/>
          </ac:spMkLst>
        </pc:spChg>
        <pc:spChg chg="mod">
          <ac:chgData name="Solal Pirelli" userId="584f3c02d4d36311" providerId="LiveId" clId="{58385682-9443-4F9D-B4F8-C2D3BDBACAE3}" dt="2022-09-12T09:47:45.654" v="1807" actId="20577"/>
          <ac:spMkLst>
            <pc:docMk/>
            <pc:sldMk cId="455800487" sldId="280"/>
            <ac:spMk id="3" creationId="{A380A126-C3AC-A567-1D05-5CC8A9396508}"/>
          </ac:spMkLst>
        </pc:spChg>
        <pc:spChg chg="del">
          <ac:chgData name="Solal Pirelli" userId="584f3c02d4d36311" providerId="LiveId" clId="{58385682-9443-4F9D-B4F8-C2D3BDBACAE3}" dt="2022-09-12T09:47:50.323" v="1808" actId="478"/>
          <ac:spMkLst>
            <pc:docMk/>
            <pc:sldMk cId="455800487" sldId="280"/>
            <ac:spMk id="5" creationId="{94C81AE1-D8DB-1A85-61E7-252705B94956}"/>
          </ac:spMkLst>
        </pc:spChg>
      </pc:sldChg>
      <pc:sldChg chg="addSp delSp modSp new mod modAnim chgLayout">
        <pc:chgData name="Solal Pirelli" userId="584f3c02d4d36311" providerId="LiveId" clId="{58385682-9443-4F9D-B4F8-C2D3BDBACAE3}" dt="2022-09-16T09:29:20.605" v="4721" actId="20577"/>
        <pc:sldMkLst>
          <pc:docMk/>
          <pc:sldMk cId="1889910754" sldId="281"/>
        </pc:sldMkLst>
        <pc:spChg chg="mod ord">
          <ac:chgData name="Solal Pirelli" userId="584f3c02d4d36311" providerId="LiveId" clId="{58385682-9443-4F9D-B4F8-C2D3BDBACAE3}" dt="2022-09-12T09:59:54.272" v="1897" actId="700"/>
          <ac:spMkLst>
            <pc:docMk/>
            <pc:sldMk cId="1889910754" sldId="281"/>
            <ac:spMk id="2" creationId="{C8666C7C-C5AC-C0DF-FE5D-408450961F5D}"/>
          </ac:spMkLst>
        </pc:spChg>
        <pc:spChg chg="mod ord">
          <ac:chgData name="Solal Pirelli" userId="584f3c02d4d36311" providerId="LiveId" clId="{58385682-9443-4F9D-B4F8-C2D3BDBACAE3}" dt="2022-09-16T09:29:20.605" v="4721" actId="20577"/>
          <ac:spMkLst>
            <pc:docMk/>
            <pc:sldMk cId="1889910754" sldId="281"/>
            <ac:spMk id="3" creationId="{ADEDBCC0-532F-D8FF-C4C0-7D87876DD37C}"/>
          </ac:spMkLst>
        </pc:spChg>
        <pc:spChg chg="mod ord">
          <ac:chgData name="Solal Pirelli" userId="584f3c02d4d36311" providerId="LiveId" clId="{58385682-9443-4F9D-B4F8-C2D3BDBACAE3}" dt="2022-09-12T09:59:54.272" v="1897" actId="700"/>
          <ac:spMkLst>
            <pc:docMk/>
            <pc:sldMk cId="1889910754" sldId="281"/>
            <ac:spMk id="4" creationId="{AD43815D-6883-C5FF-CD80-291EFFA850AC}"/>
          </ac:spMkLst>
        </pc:spChg>
        <pc:spChg chg="del">
          <ac:chgData name="Solal Pirelli" userId="584f3c02d4d36311" providerId="LiveId" clId="{58385682-9443-4F9D-B4F8-C2D3BDBACAE3}" dt="2022-09-12T09:57:44.024" v="1885" actId="478"/>
          <ac:spMkLst>
            <pc:docMk/>
            <pc:sldMk cId="1889910754" sldId="281"/>
            <ac:spMk id="5" creationId="{EC82B069-9123-DE39-376A-0231E0FCDECB}"/>
          </ac:spMkLst>
        </pc:spChg>
        <pc:spChg chg="add mod ord">
          <ac:chgData name="Solal Pirelli" userId="584f3c02d4d36311" providerId="LiveId" clId="{58385682-9443-4F9D-B4F8-C2D3BDBACAE3}" dt="2022-09-12T09:59:55.689" v="1898"/>
          <ac:spMkLst>
            <pc:docMk/>
            <pc:sldMk cId="1889910754" sldId="281"/>
            <ac:spMk id="8" creationId="{0392C015-CD3B-8409-7CEB-FE8D37E239EB}"/>
          </ac:spMkLst>
        </pc:spChg>
        <pc:picChg chg="add mod">
          <ac:chgData name="Solal Pirelli" userId="584f3c02d4d36311" providerId="LiveId" clId="{58385682-9443-4F9D-B4F8-C2D3BDBACAE3}" dt="2022-09-12T09:59:33.157" v="1895" actId="1076"/>
          <ac:picMkLst>
            <pc:docMk/>
            <pc:sldMk cId="1889910754" sldId="281"/>
            <ac:picMk id="7" creationId="{9CBEEE81-8592-41C3-1CC1-1F1A738114AB}"/>
          </ac:picMkLst>
        </pc:picChg>
      </pc:sldChg>
      <pc:sldChg chg="addSp delSp modSp new mod modAnim">
        <pc:chgData name="Solal Pirelli" userId="584f3c02d4d36311" providerId="LiveId" clId="{58385682-9443-4F9D-B4F8-C2D3BDBACAE3}" dt="2022-09-16T09:29:30.610" v="4722" actId="20577"/>
        <pc:sldMkLst>
          <pc:docMk/>
          <pc:sldMk cId="1618069130" sldId="282"/>
        </pc:sldMkLst>
        <pc:spChg chg="mod">
          <ac:chgData name="Solal Pirelli" userId="584f3c02d4d36311" providerId="LiveId" clId="{58385682-9443-4F9D-B4F8-C2D3BDBACAE3}" dt="2022-09-12T10:00:13.009" v="1907" actId="20577"/>
          <ac:spMkLst>
            <pc:docMk/>
            <pc:sldMk cId="1618069130" sldId="282"/>
            <ac:spMk id="2" creationId="{40A2D602-55DA-B5FF-9A37-547FC164240F}"/>
          </ac:spMkLst>
        </pc:spChg>
        <pc:spChg chg="mod">
          <ac:chgData name="Solal Pirelli" userId="584f3c02d4d36311" providerId="LiveId" clId="{58385682-9443-4F9D-B4F8-C2D3BDBACAE3}" dt="2022-09-16T09:29:30.610" v="4722" actId="20577"/>
          <ac:spMkLst>
            <pc:docMk/>
            <pc:sldMk cId="1618069130" sldId="282"/>
            <ac:spMk id="3" creationId="{F81236D8-6F0D-F36F-5D48-135B73EEA792}"/>
          </ac:spMkLst>
        </pc:spChg>
        <pc:spChg chg="del">
          <ac:chgData name="Solal Pirelli" userId="584f3c02d4d36311" providerId="LiveId" clId="{58385682-9443-4F9D-B4F8-C2D3BDBACAE3}" dt="2022-09-12T10:03:08.312" v="1993" actId="478"/>
          <ac:spMkLst>
            <pc:docMk/>
            <pc:sldMk cId="1618069130" sldId="282"/>
            <ac:spMk id="5" creationId="{E06E908F-3290-C65C-52F6-0180C4E793DE}"/>
          </ac:spMkLst>
        </pc:spChg>
        <pc:spChg chg="add mod">
          <ac:chgData name="Solal Pirelli" userId="584f3c02d4d36311" providerId="LiveId" clId="{58385682-9443-4F9D-B4F8-C2D3BDBACAE3}" dt="2022-09-12T10:08:42.018" v="2118" actId="1038"/>
          <ac:spMkLst>
            <pc:docMk/>
            <pc:sldMk cId="1618069130" sldId="282"/>
            <ac:spMk id="6" creationId="{E1825993-2C1B-7456-5521-BB7D611B2739}"/>
          </ac:spMkLst>
        </pc:spChg>
      </pc:sldChg>
      <pc:sldChg chg="addSp delSp modSp new mod modAnim">
        <pc:chgData name="Solal Pirelli" userId="584f3c02d4d36311" providerId="LiveId" clId="{58385682-9443-4F9D-B4F8-C2D3BDBACAE3}" dt="2022-09-16T09:29:33.842" v="4723" actId="20577"/>
        <pc:sldMkLst>
          <pc:docMk/>
          <pc:sldMk cId="339746866" sldId="283"/>
        </pc:sldMkLst>
        <pc:spChg chg="mod">
          <ac:chgData name="Solal Pirelli" userId="584f3c02d4d36311" providerId="LiveId" clId="{58385682-9443-4F9D-B4F8-C2D3BDBACAE3}" dt="2022-09-12T10:04:15.497" v="2004" actId="20577"/>
          <ac:spMkLst>
            <pc:docMk/>
            <pc:sldMk cId="339746866" sldId="283"/>
            <ac:spMk id="2" creationId="{125F817C-12DF-4866-E33F-F29D8222CAA2}"/>
          </ac:spMkLst>
        </pc:spChg>
        <pc:spChg chg="mod">
          <ac:chgData name="Solal Pirelli" userId="584f3c02d4d36311" providerId="LiveId" clId="{58385682-9443-4F9D-B4F8-C2D3BDBACAE3}" dt="2022-09-16T09:29:33.842" v="4723" actId="20577"/>
          <ac:spMkLst>
            <pc:docMk/>
            <pc:sldMk cId="339746866" sldId="283"/>
            <ac:spMk id="3" creationId="{A4451181-6859-26AE-20BC-8D116A1627A0}"/>
          </ac:spMkLst>
        </pc:spChg>
        <pc:spChg chg="del">
          <ac:chgData name="Solal Pirelli" userId="584f3c02d4d36311" providerId="LiveId" clId="{58385682-9443-4F9D-B4F8-C2D3BDBACAE3}" dt="2022-09-12T10:05:51.885" v="2086" actId="478"/>
          <ac:spMkLst>
            <pc:docMk/>
            <pc:sldMk cId="339746866" sldId="283"/>
            <ac:spMk id="5" creationId="{01D0EF5B-DC03-2B6B-AD57-51B4ADD985E2}"/>
          </ac:spMkLst>
        </pc:spChg>
        <pc:spChg chg="mod">
          <ac:chgData name="Solal Pirelli" userId="584f3c02d4d36311" providerId="LiveId" clId="{58385682-9443-4F9D-B4F8-C2D3BDBACAE3}" dt="2022-09-12T10:07:45.843" v="2106" actId="208"/>
          <ac:spMkLst>
            <pc:docMk/>
            <pc:sldMk cId="339746866" sldId="283"/>
            <ac:spMk id="7" creationId="{B36089D8-8C95-0230-D918-09DDDBFE9664}"/>
          </ac:spMkLst>
        </pc:spChg>
        <pc:spChg chg="mod">
          <ac:chgData name="Solal Pirelli" userId="584f3c02d4d36311" providerId="LiveId" clId="{58385682-9443-4F9D-B4F8-C2D3BDBACAE3}" dt="2022-09-12T10:08:02.397" v="2112" actId="2711"/>
          <ac:spMkLst>
            <pc:docMk/>
            <pc:sldMk cId="339746866" sldId="283"/>
            <ac:spMk id="10" creationId="{3D60D599-049E-615E-45AC-A56F4E62ACBE}"/>
          </ac:spMkLst>
        </pc:spChg>
        <pc:grpChg chg="add mod">
          <ac:chgData name="Solal Pirelli" userId="584f3c02d4d36311" providerId="LiveId" clId="{58385682-9443-4F9D-B4F8-C2D3BDBACAE3}" dt="2022-09-12T10:10:55.334" v="2218" actId="1076"/>
          <ac:grpSpMkLst>
            <pc:docMk/>
            <pc:sldMk cId="339746866" sldId="283"/>
            <ac:grpSpMk id="6" creationId="{1575D7EA-4E9D-5BD0-322E-FB070D6DC208}"/>
          </ac:grpSpMkLst>
        </pc:grpChg>
        <pc:cxnChg chg="mod">
          <ac:chgData name="Solal Pirelli" userId="584f3c02d4d36311" providerId="LiveId" clId="{58385682-9443-4F9D-B4F8-C2D3BDBACAE3}" dt="2022-09-12T10:07:45.843" v="2106" actId="208"/>
          <ac:cxnSpMkLst>
            <pc:docMk/>
            <pc:sldMk cId="339746866" sldId="283"/>
            <ac:cxnSpMk id="8" creationId="{36694399-6F47-CC6A-9E5C-BFCAF79AC131}"/>
          </ac:cxnSpMkLst>
        </pc:cxnChg>
        <pc:cxnChg chg="mod">
          <ac:chgData name="Solal Pirelli" userId="584f3c02d4d36311" providerId="LiveId" clId="{58385682-9443-4F9D-B4F8-C2D3BDBACAE3}" dt="2022-09-12T10:07:45.843" v="2106" actId="208"/>
          <ac:cxnSpMkLst>
            <pc:docMk/>
            <pc:sldMk cId="339746866" sldId="283"/>
            <ac:cxnSpMk id="9" creationId="{2A4521D7-BC67-4284-9A3E-295F8E935D4E}"/>
          </ac:cxnSpMkLst>
        </pc:cxnChg>
      </pc:sldChg>
      <pc:sldChg chg="delSp modSp new mod">
        <pc:chgData name="Solal Pirelli" userId="584f3c02d4d36311" providerId="LiveId" clId="{58385682-9443-4F9D-B4F8-C2D3BDBACAE3}" dt="2022-09-16T09:29:37.698" v="4724" actId="20577"/>
        <pc:sldMkLst>
          <pc:docMk/>
          <pc:sldMk cId="2058632159" sldId="284"/>
        </pc:sldMkLst>
        <pc:spChg chg="mod">
          <ac:chgData name="Solal Pirelli" userId="584f3c02d4d36311" providerId="LiveId" clId="{58385682-9443-4F9D-B4F8-C2D3BDBACAE3}" dt="2022-09-12T10:09:14.890" v="2140" actId="20577"/>
          <ac:spMkLst>
            <pc:docMk/>
            <pc:sldMk cId="2058632159" sldId="284"/>
            <ac:spMk id="2" creationId="{256C6994-C94F-82F1-398E-DB603C23111F}"/>
          </ac:spMkLst>
        </pc:spChg>
        <pc:spChg chg="mod">
          <ac:chgData name="Solal Pirelli" userId="584f3c02d4d36311" providerId="LiveId" clId="{58385682-9443-4F9D-B4F8-C2D3BDBACAE3}" dt="2022-09-16T09:29:37.698" v="4724" actId="20577"/>
          <ac:spMkLst>
            <pc:docMk/>
            <pc:sldMk cId="2058632159" sldId="284"/>
            <ac:spMk id="3" creationId="{4BAC9EBD-AF63-CE42-25F5-A9F895703391}"/>
          </ac:spMkLst>
        </pc:spChg>
        <pc:spChg chg="del">
          <ac:chgData name="Solal Pirelli" userId="584f3c02d4d36311" providerId="LiveId" clId="{58385682-9443-4F9D-B4F8-C2D3BDBACAE3}" dt="2022-09-12T10:11:15.173" v="2219" actId="478"/>
          <ac:spMkLst>
            <pc:docMk/>
            <pc:sldMk cId="2058632159" sldId="284"/>
            <ac:spMk id="5" creationId="{A615D3A5-A166-FE39-803C-3C8D4C6C045C}"/>
          </ac:spMkLst>
        </pc:spChg>
      </pc:sldChg>
      <pc:sldChg chg="delSp modSp new mod">
        <pc:chgData name="Solal Pirelli" userId="584f3c02d4d36311" providerId="LiveId" clId="{58385682-9443-4F9D-B4F8-C2D3BDBACAE3}" dt="2022-09-12T10:16:10.026" v="2283" actId="20577"/>
        <pc:sldMkLst>
          <pc:docMk/>
          <pc:sldMk cId="2426268199" sldId="285"/>
        </pc:sldMkLst>
        <pc:spChg chg="mod">
          <ac:chgData name="Solal Pirelli" userId="584f3c02d4d36311" providerId="LiveId" clId="{58385682-9443-4F9D-B4F8-C2D3BDBACAE3}" dt="2022-09-12T10:12:05.508" v="2243" actId="20577"/>
          <ac:spMkLst>
            <pc:docMk/>
            <pc:sldMk cId="2426268199" sldId="285"/>
            <ac:spMk id="2" creationId="{4CA8FA53-20CF-8EE0-B807-BDA0E96DA4E3}"/>
          </ac:spMkLst>
        </pc:spChg>
        <pc:spChg chg="mod">
          <ac:chgData name="Solal Pirelli" userId="584f3c02d4d36311" providerId="LiveId" clId="{58385682-9443-4F9D-B4F8-C2D3BDBACAE3}" dt="2022-09-12T10:16:10.026" v="2283" actId="20577"/>
          <ac:spMkLst>
            <pc:docMk/>
            <pc:sldMk cId="2426268199" sldId="285"/>
            <ac:spMk id="3" creationId="{088EAE33-9B58-76C7-6B84-A1DD3CABC1ED}"/>
          </ac:spMkLst>
        </pc:spChg>
        <pc:spChg chg="del">
          <ac:chgData name="Solal Pirelli" userId="584f3c02d4d36311" providerId="LiveId" clId="{58385682-9443-4F9D-B4F8-C2D3BDBACAE3}" dt="2022-09-12T10:16:05.971" v="2282" actId="478"/>
          <ac:spMkLst>
            <pc:docMk/>
            <pc:sldMk cId="2426268199" sldId="285"/>
            <ac:spMk id="5" creationId="{D42EB7F0-6C63-7D96-B2FE-921135E2663B}"/>
          </ac:spMkLst>
        </pc:spChg>
      </pc:sldChg>
      <pc:sldChg chg="delSp modSp new mod">
        <pc:chgData name="Solal Pirelli" userId="584f3c02d4d36311" providerId="LiveId" clId="{58385682-9443-4F9D-B4F8-C2D3BDBACAE3}" dt="2022-09-12T10:17:20.820" v="2364" actId="478"/>
        <pc:sldMkLst>
          <pc:docMk/>
          <pc:sldMk cId="96821329" sldId="286"/>
        </pc:sldMkLst>
        <pc:spChg chg="mod">
          <ac:chgData name="Solal Pirelli" userId="584f3c02d4d36311" providerId="LiveId" clId="{58385682-9443-4F9D-B4F8-C2D3BDBACAE3}" dt="2022-09-12T10:16:39.088" v="2327" actId="20577"/>
          <ac:spMkLst>
            <pc:docMk/>
            <pc:sldMk cId="96821329" sldId="286"/>
            <ac:spMk id="2" creationId="{5FAA891B-60BA-5AFE-8C91-5EA1932DC104}"/>
          </ac:spMkLst>
        </pc:spChg>
        <pc:spChg chg="mod">
          <ac:chgData name="Solal Pirelli" userId="584f3c02d4d36311" providerId="LiveId" clId="{58385682-9443-4F9D-B4F8-C2D3BDBACAE3}" dt="2022-09-12T10:17:09.298" v="2363" actId="20577"/>
          <ac:spMkLst>
            <pc:docMk/>
            <pc:sldMk cId="96821329" sldId="286"/>
            <ac:spMk id="3" creationId="{0E82DEF5-4E7A-ACE3-C8EB-962934D82DF7}"/>
          </ac:spMkLst>
        </pc:spChg>
        <pc:spChg chg="del">
          <ac:chgData name="Solal Pirelli" userId="584f3c02d4d36311" providerId="LiveId" clId="{58385682-9443-4F9D-B4F8-C2D3BDBACAE3}" dt="2022-09-12T10:17:20.820" v="2364" actId="478"/>
          <ac:spMkLst>
            <pc:docMk/>
            <pc:sldMk cId="96821329" sldId="286"/>
            <ac:spMk id="5" creationId="{C4AFA560-FE9E-9E05-CDC4-3D2C500D8075}"/>
          </ac:spMkLst>
        </pc:spChg>
      </pc:sldChg>
      <pc:sldChg chg="delSp modSp new mod">
        <pc:chgData name="Solal Pirelli" userId="584f3c02d4d36311" providerId="LiveId" clId="{58385682-9443-4F9D-B4F8-C2D3BDBACAE3}" dt="2022-09-12T10:20:00.991" v="2528" actId="207"/>
        <pc:sldMkLst>
          <pc:docMk/>
          <pc:sldMk cId="2748371147" sldId="287"/>
        </pc:sldMkLst>
        <pc:spChg chg="mod">
          <ac:chgData name="Solal Pirelli" userId="584f3c02d4d36311" providerId="LiveId" clId="{58385682-9443-4F9D-B4F8-C2D3BDBACAE3}" dt="2022-09-12T10:18:05.013" v="2385" actId="20577"/>
          <ac:spMkLst>
            <pc:docMk/>
            <pc:sldMk cId="2748371147" sldId="287"/>
            <ac:spMk id="2" creationId="{00200E23-2634-53EA-FDA0-BC782439C5BB}"/>
          </ac:spMkLst>
        </pc:spChg>
        <pc:spChg chg="mod">
          <ac:chgData name="Solal Pirelli" userId="584f3c02d4d36311" providerId="LiveId" clId="{58385682-9443-4F9D-B4F8-C2D3BDBACAE3}" dt="2022-09-12T10:20:00.991" v="2528" actId="207"/>
          <ac:spMkLst>
            <pc:docMk/>
            <pc:sldMk cId="2748371147" sldId="287"/>
            <ac:spMk id="3" creationId="{63B9DD6B-26AA-D942-79DD-3D79F75C5672}"/>
          </ac:spMkLst>
        </pc:spChg>
        <pc:spChg chg="del">
          <ac:chgData name="Solal Pirelli" userId="584f3c02d4d36311" providerId="LiveId" clId="{58385682-9443-4F9D-B4F8-C2D3BDBACAE3}" dt="2022-09-12T10:19:47.613" v="2525" actId="478"/>
          <ac:spMkLst>
            <pc:docMk/>
            <pc:sldMk cId="2748371147" sldId="287"/>
            <ac:spMk id="5" creationId="{F118988E-1AF5-94A3-B879-44F95B54FB2E}"/>
          </ac:spMkLst>
        </pc:spChg>
      </pc:sldChg>
      <pc:sldChg chg="delSp modSp new mod">
        <pc:chgData name="Solal Pirelli" userId="584f3c02d4d36311" providerId="LiveId" clId="{58385682-9443-4F9D-B4F8-C2D3BDBACAE3}" dt="2022-09-20T10:46:14.241" v="5030" actId="20577"/>
        <pc:sldMkLst>
          <pc:docMk/>
          <pc:sldMk cId="3660953458" sldId="288"/>
        </pc:sldMkLst>
        <pc:spChg chg="mod">
          <ac:chgData name="Solal Pirelli" userId="584f3c02d4d36311" providerId="LiveId" clId="{58385682-9443-4F9D-B4F8-C2D3BDBACAE3}" dt="2022-09-20T10:46:14.241" v="5030" actId="20577"/>
          <ac:spMkLst>
            <pc:docMk/>
            <pc:sldMk cId="3660953458" sldId="288"/>
            <ac:spMk id="2" creationId="{4CC33A5C-F51C-C0EF-781D-0DB3B172C340}"/>
          </ac:spMkLst>
        </pc:spChg>
        <pc:spChg chg="mod">
          <ac:chgData name="Solal Pirelli" userId="584f3c02d4d36311" providerId="LiveId" clId="{58385682-9443-4F9D-B4F8-C2D3BDBACAE3}" dt="2022-09-12T10:20:55.737" v="2559" actId="404"/>
          <ac:spMkLst>
            <pc:docMk/>
            <pc:sldMk cId="3660953458" sldId="288"/>
            <ac:spMk id="3" creationId="{EBB88B5E-E521-2412-5CDD-1E2086D0FC00}"/>
          </ac:spMkLst>
        </pc:spChg>
        <pc:spChg chg="del">
          <ac:chgData name="Solal Pirelli" userId="584f3c02d4d36311" providerId="LiveId" clId="{58385682-9443-4F9D-B4F8-C2D3BDBACAE3}" dt="2022-09-12T10:20:47.823" v="2557" actId="478"/>
          <ac:spMkLst>
            <pc:docMk/>
            <pc:sldMk cId="3660953458" sldId="288"/>
            <ac:spMk id="5" creationId="{46D2D810-CB15-708C-FE48-A2896EA945DA}"/>
          </ac:spMkLst>
        </pc:spChg>
      </pc:sldChg>
      <pc:sldChg chg="delSp modSp new del mod">
        <pc:chgData name="Solal Pirelli" userId="584f3c02d4d36311" providerId="LiveId" clId="{58385682-9443-4F9D-B4F8-C2D3BDBACAE3}" dt="2022-09-20T11:45:42.579" v="5319" actId="47"/>
        <pc:sldMkLst>
          <pc:docMk/>
          <pc:sldMk cId="4250699002" sldId="289"/>
        </pc:sldMkLst>
        <pc:spChg chg="mod">
          <ac:chgData name="Solal Pirelli" userId="584f3c02d4d36311" providerId="LiveId" clId="{58385682-9443-4F9D-B4F8-C2D3BDBACAE3}" dt="2022-09-16T08:04:12.707" v="2585" actId="20577"/>
          <ac:spMkLst>
            <pc:docMk/>
            <pc:sldMk cId="4250699002" sldId="289"/>
            <ac:spMk id="2" creationId="{807532DD-656C-AD90-F146-A7E7B9516B53}"/>
          </ac:spMkLst>
        </pc:spChg>
        <pc:spChg chg="mod">
          <ac:chgData name="Solal Pirelli" userId="584f3c02d4d36311" providerId="LiveId" clId="{58385682-9443-4F9D-B4F8-C2D3BDBACAE3}" dt="2022-09-16T08:04:14.251" v="2589" actId="20577"/>
          <ac:spMkLst>
            <pc:docMk/>
            <pc:sldMk cId="4250699002" sldId="289"/>
            <ac:spMk id="3" creationId="{7572D989-F0B8-6FB0-A750-5C4627605FDB}"/>
          </ac:spMkLst>
        </pc:spChg>
        <pc:spChg chg="del">
          <ac:chgData name="Solal Pirelli" userId="584f3c02d4d36311" providerId="LiveId" clId="{58385682-9443-4F9D-B4F8-C2D3BDBACAE3}" dt="2022-09-16T08:04:16.015" v="2590" actId="478"/>
          <ac:spMkLst>
            <pc:docMk/>
            <pc:sldMk cId="4250699002" sldId="289"/>
            <ac:spMk id="5" creationId="{C502DA0D-BCBA-F161-0C13-A160A9184031}"/>
          </ac:spMkLst>
        </pc:spChg>
      </pc:sldChg>
      <pc:sldChg chg="delSp modSp new mod">
        <pc:chgData name="Solal Pirelli" userId="584f3c02d4d36311" providerId="LiveId" clId="{58385682-9443-4F9D-B4F8-C2D3BDBACAE3}" dt="2022-09-16T08:04:37.554" v="2623" actId="478"/>
        <pc:sldMkLst>
          <pc:docMk/>
          <pc:sldMk cId="1075259173" sldId="290"/>
        </pc:sldMkLst>
        <pc:spChg chg="mod">
          <ac:chgData name="Solal Pirelli" userId="584f3c02d4d36311" providerId="LiveId" clId="{58385682-9443-4F9D-B4F8-C2D3BDBACAE3}" dt="2022-09-16T08:04:31.067" v="2607" actId="20577"/>
          <ac:spMkLst>
            <pc:docMk/>
            <pc:sldMk cId="1075259173" sldId="290"/>
            <ac:spMk id="2" creationId="{D26759BC-E28B-C1A9-B8EE-2A2876659DD9}"/>
          </ac:spMkLst>
        </pc:spChg>
        <pc:spChg chg="mod">
          <ac:chgData name="Solal Pirelli" userId="584f3c02d4d36311" providerId="LiveId" clId="{58385682-9443-4F9D-B4F8-C2D3BDBACAE3}" dt="2022-09-16T08:04:34.052" v="2622" actId="20577"/>
          <ac:spMkLst>
            <pc:docMk/>
            <pc:sldMk cId="1075259173" sldId="290"/>
            <ac:spMk id="3" creationId="{7964A6CB-EA36-9631-BC9A-66E4080D98C3}"/>
          </ac:spMkLst>
        </pc:spChg>
        <pc:spChg chg="del">
          <ac:chgData name="Solal Pirelli" userId="584f3c02d4d36311" providerId="LiveId" clId="{58385682-9443-4F9D-B4F8-C2D3BDBACAE3}" dt="2022-09-16T08:04:37.554" v="2623" actId="478"/>
          <ac:spMkLst>
            <pc:docMk/>
            <pc:sldMk cId="1075259173" sldId="290"/>
            <ac:spMk id="5" creationId="{1DD4A5C4-8AFB-DE2D-851F-A30D21772DDB}"/>
          </ac:spMkLst>
        </pc:spChg>
      </pc:sldChg>
      <pc:sldChg chg="delSp modSp new mod">
        <pc:chgData name="Solal Pirelli" userId="584f3c02d4d36311" providerId="LiveId" clId="{58385682-9443-4F9D-B4F8-C2D3BDBACAE3}" dt="2022-09-16T08:05:17.091" v="2687" actId="20577"/>
        <pc:sldMkLst>
          <pc:docMk/>
          <pc:sldMk cId="3266005644" sldId="291"/>
        </pc:sldMkLst>
        <pc:spChg chg="mod">
          <ac:chgData name="Solal Pirelli" userId="584f3c02d4d36311" providerId="LiveId" clId="{58385682-9443-4F9D-B4F8-C2D3BDBACAE3}" dt="2022-09-16T08:05:17.091" v="2687" actId="20577"/>
          <ac:spMkLst>
            <pc:docMk/>
            <pc:sldMk cId="3266005644" sldId="291"/>
            <ac:spMk id="2" creationId="{72110D80-D2F5-1606-6788-EB6B688DDCC4}"/>
          </ac:spMkLst>
        </pc:spChg>
        <pc:spChg chg="mod">
          <ac:chgData name="Solal Pirelli" userId="584f3c02d4d36311" providerId="LiveId" clId="{58385682-9443-4F9D-B4F8-C2D3BDBACAE3}" dt="2022-09-16T08:04:58.636" v="2677" actId="20577"/>
          <ac:spMkLst>
            <pc:docMk/>
            <pc:sldMk cId="3266005644" sldId="291"/>
            <ac:spMk id="3" creationId="{F92D9E86-7DCD-967A-09A4-CF1D0A2A2DEC}"/>
          </ac:spMkLst>
        </pc:spChg>
        <pc:spChg chg="del">
          <ac:chgData name="Solal Pirelli" userId="584f3c02d4d36311" providerId="LiveId" clId="{58385682-9443-4F9D-B4F8-C2D3BDBACAE3}" dt="2022-09-16T08:05:02.403" v="2678" actId="478"/>
          <ac:spMkLst>
            <pc:docMk/>
            <pc:sldMk cId="3266005644" sldId="291"/>
            <ac:spMk id="5" creationId="{6F1FC872-5EC8-D9A7-3B8F-74720E37607D}"/>
          </ac:spMkLst>
        </pc:spChg>
      </pc:sldChg>
      <pc:sldChg chg="delSp modSp new mod">
        <pc:chgData name="Solal Pirelli" userId="584f3c02d4d36311" providerId="LiveId" clId="{58385682-9443-4F9D-B4F8-C2D3BDBACAE3}" dt="2022-09-16T09:29:07.455" v="4718" actId="20577"/>
        <pc:sldMkLst>
          <pc:docMk/>
          <pc:sldMk cId="462442267" sldId="292"/>
        </pc:sldMkLst>
        <pc:spChg chg="mod">
          <ac:chgData name="Solal Pirelli" userId="584f3c02d4d36311" providerId="LiveId" clId="{58385682-9443-4F9D-B4F8-C2D3BDBACAE3}" dt="2022-09-16T08:05:56.739" v="2709" actId="20577"/>
          <ac:spMkLst>
            <pc:docMk/>
            <pc:sldMk cId="462442267" sldId="292"/>
            <ac:spMk id="2" creationId="{B12F06E2-86BE-71C3-F2B1-2C81E09F363D}"/>
          </ac:spMkLst>
        </pc:spChg>
        <pc:spChg chg="mod">
          <ac:chgData name="Solal Pirelli" userId="584f3c02d4d36311" providerId="LiveId" clId="{58385682-9443-4F9D-B4F8-C2D3BDBACAE3}" dt="2022-09-16T09:29:07.455" v="4718" actId="20577"/>
          <ac:spMkLst>
            <pc:docMk/>
            <pc:sldMk cId="462442267" sldId="292"/>
            <ac:spMk id="3" creationId="{D5C2A066-61A1-0D5E-24A1-7DD76BBA98A2}"/>
          </ac:spMkLst>
        </pc:spChg>
        <pc:spChg chg="del">
          <ac:chgData name="Solal Pirelli" userId="584f3c02d4d36311" providerId="LiveId" clId="{58385682-9443-4F9D-B4F8-C2D3BDBACAE3}" dt="2022-09-16T08:06:46.756" v="2726" actId="478"/>
          <ac:spMkLst>
            <pc:docMk/>
            <pc:sldMk cId="462442267" sldId="292"/>
            <ac:spMk id="5" creationId="{2F5BBC2B-A9E5-BE3A-2DC4-746B399D19C7}"/>
          </ac:spMkLst>
        </pc:spChg>
      </pc:sldChg>
      <pc:sldChg chg="addSp delSp modSp add mod">
        <pc:chgData name="Solal Pirelli" userId="584f3c02d4d36311" providerId="LiveId" clId="{58385682-9443-4F9D-B4F8-C2D3BDBACAE3}" dt="2022-09-16T09:29:04.390" v="4715" actId="20577"/>
        <pc:sldMkLst>
          <pc:docMk/>
          <pc:sldMk cId="2112892378" sldId="293"/>
        </pc:sldMkLst>
        <pc:spChg chg="del">
          <ac:chgData name="Solal Pirelli" userId="584f3c02d4d36311" providerId="LiveId" clId="{58385682-9443-4F9D-B4F8-C2D3BDBACAE3}" dt="2022-09-16T08:07:21.013" v="2748" actId="478"/>
          <ac:spMkLst>
            <pc:docMk/>
            <pc:sldMk cId="2112892378" sldId="293"/>
            <ac:spMk id="2" creationId="{B12F06E2-86BE-71C3-F2B1-2C81E09F363D}"/>
          </ac:spMkLst>
        </pc:spChg>
        <pc:spChg chg="mod">
          <ac:chgData name="Solal Pirelli" userId="584f3c02d4d36311" providerId="LiveId" clId="{58385682-9443-4F9D-B4F8-C2D3BDBACAE3}" dt="2022-09-16T09:29:04.390" v="4715" actId="20577"/>
          <ac:spMkLst>
            <pc:docMk/>
            <pc:sldMk cId="2112892378" sldId="293"/>
            <ac:spMk id="3" creationId="{D5C2A066-61A1-0D5E-24A1-7DD76BBA98A2}"/>
          </ac:spMkLst>
        </pc:spChg>
        <pc:spChg chg="add del mod">
          <ac:chgData name="Solal Pirelli" userId="584f3c02d4d36311" providerId="LiveId" clId="{58385682-9443-4F9D-B4F8-C2D3BDBACAE3}" dt="2022-09-16T08:07:23.172" v="2749" actId="478"/>
          <ac:spMkLst>
            <pc:docMk/>
            <pc:sldMk cId="2112892378" sldId="293"/>
            <ac:spMk id="6" creationId="{AB52B4AA-37E4-56D3-E3E5-68875C501D59}"/>
          </ac:spMkLst>
        </pc:spChg>
      </pc:sldChg>
      <pc:sldChg chg="addSp delSp new del mod">
        <pc:chgData name="Solal Pirelli" userId="584f3c02d4d36311" providerId="LiveId" clId="{58385682-9443-4F9D-B4F8-C2D3BDBACAE3}" dt="2022-09-20T10:32:31.425" v="5026" actId="47"/>
        <pc:sldMkLst>
          <pc:docMk/>
          <pc:sldMk cId="2352291693" sldId="294"/>
        </pc:sldMkLst>
        <pc:spChg chg="del">
          <ac:chgData name="Solal Pirelli" userId="584f3c02d4d36311" providerId="LiveId" clId="{58385682-9443-4F9D-B4F8-C2D3BDBACAE3}" dt="2022-09-16T08:07:53.877" v="2760" actId="478"/>
          <ac:spMkLst>
            <pc:docMk/>
            <pc:sldMk cId="2352291693" sldId="294"/>
            <ac:spMk id="3" creationId="{F332BB80-98A3-635A-6657-78D5D2D8ED35}"/>
          </ac:spMkLst>
        </pc:spChg>
        <pc:picChg chg="add">
          <ac:chgData name="Solal Pirelli" userId="584f3c02d4d36311" providerId="LiveId" clId="{58385682-9443-4F9D-B4F8-C2D3BDBACAE3}" dt="2022-09-16T08:07:58.042" v="2761" actId="22"/>
          <ac:picMkLst>
            <pc:docMk/>
            <pc:sldMk cId="2352291693" sldId="294"/>
            <ac:picMk id="5" creationId="{8A779657-D5AC-3F77-78F3-7244325D728A}"/>
          </ac:picMkLst>
        </pc:picChg>
      </pc:sldChg>
      <pc:sldChg chg="new del">
        <pc:chgData name="Solal Pirelli" userId="584f3c02d4d36311" providerId="LiveId" clId="{58385682-9443-4F9D-B4F8-C2D3BDBACAE3}" dt="2022-09-16T08:08:09.300" v="2763" actId="680"/>
        <pc:sldMkLst>
          <pc:docMk/>
          <pc:sldMk cId="974787540" sldId="295"/>
        </pc:sldMkLst>
      </pc:sldChg>
      <pc:sldChg chg="addSp delSp new del mod">
        <pc:chgData name="Solal Pirelli" userId="584f3c02d4d36311" providerId="LiveId" clId="{58385682-9443-4F9D-B4F8-C2D3BDBACAE3}" dt="2022-09-20T10:32:35.603" v="5027" actId="47"/>
        <pc:sldMkLst>
          <pc:docMk/>
          <pc:sldMk cId="4066128859" sldId="295"/>
        </pc:sldMkLst>
        <pc:spChg chg="del">
          <ac:chgData name="Solal Pirelli" userId="584f3c02d4d36311" providerId="LiveId" clId="{58385682-9443-4F9D-B4F8-C2D3BDBACAE3}" dt="2022-09-16T08:08:13.574" v="2766" actId="478"/>
          <ac:spMkLst>
            <pc:docMk/>
            <pc:sldMk cId="4066128859" sldId="295"/>
            <ac:spMk id="3" creationId="{EA30CD16-7886-B25E-5675-3E2DADB68151}"/>
          </ac:spMkLst>
        </pc:spChg>
        <pc:picChg chg="add">
          <ac:chgData name="Solal Pirelli" userId="584f3c02d4d36311" providerId="LiveId" clId="{58385682-9443-4F9D-B4F8-C2D3BDBACAE3}" dt="2022-09-16T08:08:11.590" v="2765" actId="22"/>
          <ac:picMkLst>
            <pc:docMk/>
            <pc:sldMk cId="4066128859" sldId="295"/>
            <ac:picMk id="5" creationId="{67C54E85-7C4E-1F5E-9577-6B8E531E1F4B}"/>
          </ac:picMkLst>
        </pc:picChg>
      </pc:sldChg>
      <pc:sldChg chg="modSp new mod modAnim">
        <pc:chgData name="Solal Pirelli" userId="584f3c02d4d36311" providerId="LiveId" clId="{58385682-9443-4F9D-B4F8-C2D3BDBACAE3}" dt="2022-09-16T08:10:38.651" v="2922"/>
        <pc:sldMkLst>
          <pc:docMk/>
          <pc:sldMk cId="1482453203" sldId="296"/>
        </pc:sldMkLst>
        <pc:spChg chg="mod">
          <ac:chgData name="Solal Pirelli" userId="584f3c02d4d36311" providerId="LiveId" clId="{58385682-9443-4F9D-B4F8-C2D3BDBACAE3}" dt="2022-09-16T08:08:44.148" v="2779" actId="20577"/>
          <ac:spMkLst>
            <pc:docMk/>
            <pc:sldMk cId="1482453203" sldId="296"/>
            <ac:spMk id="2" creationId="{818D5B70-266B-8EDB-21D2-7406E6729A8D}"/>
          </ac:spMkLst>
        </pc:spChg>
        <pc:spChg chg="mod">
          <ac:chgData name="Solal Pirelli" userId="584f3c02d4d36311" providerId="LiveId" clId="{58385682-9443-4F9D-B4F8-C2D3BDBACAE3}" dt="2022-09-16T08:09:16.696" v="2909" actId="404"/>
          <ac:spMkLst>
            <pc:docMk/>
            <pc:sldMk cId="1482453203" sldId="296"/>
            <ac:spMk id="3" creationId="{67928860-B6F5-0F7D-5101-E6A2F80E7EDF}"/>
          </ac:spMkLst>
        </pc:spChg>
      </pc:sldChg>
      <pc:sldChg chg="delSp modSp new mod">
        <pc:chgData name="Solal Pirelli" userId="584f3c02d4d36311" providerId="LiveId" clId="{58385682-9443-4F9D-B4F8-C2D3BDBACAE3}" dt="2022-09-16T08:13:08.902" v="2994" actId="207"/>
        <pc:sldMkLst>
          <pc:docMk/>
          <pc:sldMk cId="4071754361" sldId="297"/>
        </pc:sldMkLst>
        <pc:spChg chg="mod">
          <ac:chgData name="Solal Pirelli" userId="584f3c02d4d36311" providerId="LiveId" clId="{58385682-9443-4F9D-B4F8-C2D3BDBACAE3}" dt="2022-09-16T08:10:55.523" v="2935" actId="20577"/>
          <ac:spMkLst>
            <pc:docMk/>
            <pc:sldMk cId="4071754361" sldId="297"/>
            <ac:spMk id="2" creationId="{5FC14361-32B3-1766-C75F-1548FA44A1F8}"/>
          </ac:spMkLst>
        </pc:spChg>
        <pc:spChg chg="mod">
          <ac:chgData name="Solal Pirelli" userId="584f3c02d4d36311" providerId="LiveId" clId="{58385682-9443-4F9D-B4F8-C2D3BDBACAE3}" dt="2022-09-16T08:13:08.902" v="2994" actId="207"/>
          <ac:spMkLst>
            <pc:docMk/>
            <pc:sldMk cId="4071754361" sldId="297"/>
            <ac:spMk id="3" creationId="{83D9DAC4-5CC0-38BC-5EFF-68633F35A06D}"/>
          </ac:spMkLst>
        </pc:spChg>
        <pc:spChg chg="del">
          <ac:chgData name="Solal Pirelli" userId="584f3c02d4d36311" providerId="LiveId" clId="{58385682-9443-4F9D-B4F8-C2D3BDBACAE3}" dt="2022-09-16T08:12:10.468" v="2978" actId="478"/>
          <ac:spMkLst>
            <pc:docMk/>
            <pc:sldMk cId="4071754361" sldId="297"/>
            <ac:spMk id="5" creationId="{4C972ED3-A2D6-C743-2E8E-CDF05BF01529}"/>
          </ac:spMkLst>
        </pc:spChg>
      </pc:sldChg>
      <pc:sldChg chg="delSp modSp new mod modAnim">
        <pc:chgData name="Solal Pirelli" userId="584f3c02d4d36311" providerId="LiveId" clId="{58385682-9443-4F9D-B4F8-C2D3BDBACAE3}" dt="2022-09-16T09:30:04.287" v="4730" actId="20577"/>
        <pc:sldMkLst>
          <pc:docMk/>
          <pc:sldMk cId="1565628308" sldId="298"/>
        </pc:sldMkLst>
        <pc:spChg chg="mod">
          <ac:chgData name="Solal Pirelli" userId="584f3c02d4d36311" providerId="LiveId" clId="{58385682-9443-4F9D-B4F8-C2D3BDBACAE3}" dt="2022-09-16T08:14:06.636" v="3018" actId="20577"/>
          <ac:spMkLst>
            <pc:docMk/>
            <pc:sldMk cId="1565628308" sldId="298"/>
            <ac:spMk id="2" creationId="{51F64155-1E7A-A989-03AB-440EDFEEEA60}"/>
          </ac:spMkLst>
        </pc:spChg>
        <pc:spChg chg="mod">
          <ac:chgData name="Solal Pirelli" userId="584f3c02d4d36311" providerId="LiveId" clId="{58385682-9443-4F9D-B4F8-C2D3BDBACAE3}" dt="2022-09-16T09:30:04.287" v="4730" actId="20577"/>
          <ac:spMkLst>
            <pc:docMk/>
            <pc:sldMk cId="1565628308" sldId="298"/>
            <ac:spMk id="3" creationId="{79736805-67CC-DEA2-207B-C7C1CB5796EE}"/>
          </ac:spMkLst>
        </pc:spChg>
        <pc:spChg chg="del">
          <ac:chgData name="Solal Pirelli" userId="584f3c02d4d36311" providerId="LiveId" clId="{58385682-9443-4F9D-B4F8-C2D3BDBACAE3}" dt="2022-09-16T08:14:33.612" v="3037" actId="478"/>
          <ac:spMkLst>
            <pc:docMk/>
            <pc:sldMk cId="1565628308" sldId="298"/>
            <ac:spMk id="5" creationId="{8E69D31F-DBA2-C673-DCF7-A35BB3D9F669}"/>
          </ac:spMkLst>
        </pc:spChg>
      </pc:sldChg>
      <pc:sldChg chg="add del">
        <pc:chgData name="Solal Pirelli" userId="584f3c02d4d36311" providerId="LiveId" clId="{58385682-9443-4F9D-B4F8-C2D3BDBACAE3}" dt="2022-09-16T08:15:32.527" v="3053"/>
        <pc:sldMkLst>
          <pc:docMk/>
          <pc:sldMk cId="1539450439" sldId="299"/>
        </pc:sldMkLst>
      </pc:sldChg>
      <pc:sldChg chg="addSp modSp add mod chgLayout">
        <pc:chgData name="Solal Pirelli" userId="584f3c02d4d36311" providerId="LiveId" clId="{58385682-9443-4F9D-B4F8-C2D3BDBACAE3}" dt="2022-09-16T08:16:11.336" v="3069" actId="115"/>
        <pc:sldMkLst>
          <pc:docMk/>
          <pc:sldMk cId="2215450564" sldId="299"/>
        </pc:sldMkLst>
        <pc:spChg chg="add mod ord">
          <ac:chgData name="Solal Pirelli" userId="584f3c02d4d36311" providerId="LiveId" clId="{58385682-9443-4F9D-B4F8-C2D3BDBACAE3}" dt="2022-09-16T08:15:49.739" v="3065" actId="20577"/>
          <ac:spMkLst>
            <pc:docMk/>
            <pc:sldMk cId="2215450564" sldId="299"/>
            <ac:spMk id="2" creationId="{31DB0824-228C-6E50-E23C-4174AAEA9FDF}"/>
          </ac:spMkLst>
        </pc:spChg>
        <pc:spChg chg="mod ord">
          <ac:chgData name="Solal Pirelli" userId="584f3c02d4d36311" providerId="LiveId" clId="{58385682-9443-4F9D-B4F8-C2D3BDBACAE3}" dt="2022-09-16T08:16:11.336" v="3069" actId="115"/>
          <ac:spMkLst>
            <pc:docMk/>
            <pc:sldMk cId="2215450564" sldId="299"/>
            <ac:spMk id="3" creationId="{4E55F8DE-8AC1-2F76-3E55-A477594338C5}"/>
          </ac:spMkLst>
        </pc:spChg>
        <pc:spChg chg="mod ord">
          <ac:chgData name="Solal Pirelli" userId="584f3c02d4d36311" providerId="LiveId" clId="{58385682-9443-4F9D-B4F8-C2D3BDBACAE3}" dt="2022-09-16T08:15:47.256" v="3055" actId="700"/>
          <ac:spMkLst>
            <pc:docMk/>
            <pc:sldMk cId="2215450564" sldId="299"/>
            <ac:spMk id="4" creationId="{CC121442-E0DD-B83A-E42F-375CCFD8990C}"/>
          </ac:spMkLst>
        </pc:spChg>
        <pc:spChg chg="mod ord">
          <ac:chgData name="Solal Pirelli" userId="584f3c02d4d36311" providerId="LiveId" clId="{58385682-9443-4F9D-B4F8-C2D3BDBACAE3}" dt="2022-09-16T08:15:47.256" v="3055" actId="700"/>
          <ac:spMkLst>
            <pc:docMk/>
            <pc:sldMk cId="2215450564" sldId="299"/>
            <ac:spMk id="5" creationId="{DF88C13E-597C-FAE1-2F99-E13CCD2C96FE}"/>
          </ac:spMkLst>
        </pc:spChg>
      </pc:sldChg>
      <pc:sldChg chg="modSp new mod">
        <pc:chgData name="Solal Pirelli" userId="584f3c02d4d36311" providerId="LiveId" clId="{58385682-9443-4F9D-B4F8-C2D3BDBACAE3}" dt="2022-09-16T08:17:49.316" v="3124" actId="20577"/>
        <pc:sldMkLst>
          <pc:docMk/>
          <pc:sldMk cId="1547866229" sldId="300"/>
        </pc:sldMkLst>
        <pc:spChg chg="mod">
          <ac:chgData name="Solal Pirelli" userId="584f3c02d4d36311" providerId="LiveId" clId="{58385682-9443-4F9D-B4F8-C2D3BDBACAE3}" dt="2022-09-16T08:17:49.316" v="3124" actId="20577"/>
          <ac:spMkLst>
            <pc:docMk/>
            <pc:sldMk cId="1547866229" sldId="300"/>
            <ac:spMk id="2" creationId="{8962D490-6DD2-E221-DD62-B80A085BA5B4}"/>
          </ac:spMkLst>
        </pc:spChg>
      </pc:sldChg>
      <pc:sldChg chg="addSp modSp new mod">
        <pc:chgData name="Solal Pirelli" userId="584f3c02d4d36311" providerId="LiveId" clId="{58385682-9443-4F9D-B4F8-C2D3BDBACAE3}" dt="2022-09-16T08:19:02.997" v="3127"/>
        <pc:sldMkLst>
          <pc:docMk/>
          <pc:sldMk cId="3578625753" sldId="301"/>
        </pc:sldMkLst>
        <pc:spChg chg="mod">
          <ac:chgData name="Solal Pirelli" userId="584f3c02d4d36311" providerId="LiveId" clId="{58385682-9443-4F9D-B4F8-C2D3BDBACAE3}" dt="2022-09-16T08:19:02.997" v="3127"/>
          <ac:spMkLst>
            <pc:docMk/>
            <pc:sldMk cId="3578625753" sldId="301"/>
            <ac:spMk id="3" creationId="{2E84E94C-49B3-00DB-AFBE-929228680F84}"/>
          </ac:spMkLst>
        </pc:spChg>
        <pc:picChg chg="add">
          <ac:chgData name="Solal Pirelli" userId="584f3c02d4d36311" providerId="LiveId" clId="{58385682-9443-4F9D-B4F8-C2D3BDBACAE3}" dt="2022-09-16T08:18:01.239" v="3126" actId="22"/>
          <ac:picMkLst>
            <pc:docMk/>
            <pc:sldMk cId="3578625753" sldId="301"/>
            <ac:picMk id="5" creationId="{975B6807-18DC-F5D3-63F7-2BB92628F6E0}"/>
          </ac:picMkLst>
        </pc:picChg>
      </pc:sldChg>
      <pc:sldChg chg="delSp modSp new mod">
        <pc:chgData name="Solal Pirelli" userId="584f3c02d4d36311" providerId="LiveId" clId="{58385682-9443-4F9D-B4F8-C2D3BDBACAE3}" dt="2022-09-16T08:22:10.702" v="3203" actId="478"/>
        <pc:sldMkLst>
          <pc:docMk/>
          <pc:sldMk cId="2268231399" sldId="302"/>
        </pc:sldMkLst>
        <pc:spChg chg="mod">
          <ac:chgData name="Solal Pirelli" userId="584f3c02d4d36311" providerId="LiveId" clId="{58385682-9443-4F9D-B4F8-C2D3BDBACAE3}" dt="2022-09-16T08:21:24.307" v="3136" actId="20577"/>
          <ac:spMkLst>
            <pc:docMk/>
            <pc:sldMk cId="2268231399" sldId="302"/>
            <ac:spMk id="2" creationId="{CB98D377-D671-1D6A-2127-16FB349406E3}"/>
          </ac:spMkLst>
        </pc:spChg>
        <pc:spChg chg="mod">
          <ac:chgData name="Solal Pirelli" userId="584f3c02d4d36311" providerId="LiveId" clId="{58385682-9443-4F9D-B4F8-C2D3BDBACAE3}" dt="2022-09-16T08:21:49.810" v="3202"/>
          <ac:spMkLst>
            <pc:docMk/>
            <pc:sldMk cId="2268231399" sldId="302"/>
            <ac:spMk id="3" creationId="{9FD5AAB9-20FC-DE78-E2A9-FDFA5D54D8BF}"/>
          </ac:spMkLst>
        </pc:spChg>
        <pc:spChg chg="del">
          <ac:chgData name="Solal Pirelli" userId="584f3c02d4d36311" providerId="LiveId" clId="{58385682-9443-4F9D-B4F8-C2D3BDBACAE3}" dt="2022-09-16T08:22:10.702" v="3203" actId="478"/>
          <ac:spMkLst>
            <pc:docMk/>
            <pc:sldMk cId="2268231399" sldId="302"/>
            <ac:spMk id="5" creationId="{8C6572C0-56F7-9A79-3D3C-6AAE4CB6E6E0}"/>
          </ac:spMkLst>
        </pc:spChg>
      </pc:sldChg>
      <pc:sldChg chg="modSp new mod">
        <pc:chgData name="Solal Pirelli" userId="584f3c02d4d36311" providerId="LiveId" clId="{58385682-9443-4F9D-B4F8-C2D3BDBACAE3}" dt="2022-09-16T08:22:33.537" v="3267" actId="20577"/>
        <pc:sldMkLst>
          <pc:docMk/>
          <pc:sldMk cId="1172882668" sldId="303"/>
        </pc:sldMkLst>
        <pc:spChg chg="mod">
          <ac:chgData name="Solal Pirelli" userId="584f3c02d4d36311" providerId="LiveId" clId="{58385682-9443-4F9D-B4F8-C2D3BDBACAE3}" dt="2022-09-16T08:22:21.471" v="3223" actId="313"/>
          <ac:spMkLst>
            <pc:docMk/>
            <pc:sldMk cId="1172882668" sldId="303"/>
            <ac:spMk id="2" creationId="{CC8A6926-01E5-154D-E48F-7758EAA69C9F}"/>
          </ac:spMkLst>
        </pc:spChg>
        <pc:spChg chg="mod">
          <ac:chgData name="Solal Pirelli" userId="584f3c02d4d36311" providerId="LiveId" clId="{58385682-9443-4F9D-B4F8-C2D3BDBACAE3}" dt="2022-09-16T08:22:33.537" v="3267" actId="20577"/>
          <ac:spMkLst>
            <pc:docMk/>
            <pc:sldMk cId="1172882668" sldId="303"/>
            <ac:spMk id="3" creationId="{28ED5370-50C8-723D-24DE-9E29EA9C679D}"/>
          </ac:spMkLst>
        </pc:spChg>
      </pc:sldChg>
      <pc:sldChg chg="delSp modSp new mod">
        <pc:chgData name="Solal Pirelli" userId="584f3c02d4d36311" providerId="LiveId" clId="{58385682-9443-4F9D-B4F8-C2D3BDBACAE3}" dt="2022-09-16T08:25:57.034" v="3548" actId="207"/>
        <pc:sldMkLst>
          <pc:docMk/>
          <pc:sldMk cId="2556959838" sldId="304"/>
        </pc:sldMkLst>
        <pc:spChg chg="mod">
          <ac:chgData name="Solal Pirelli" userId="584f3c02d4d36311" providerId="LiveId" clId="{58385682-9443-4F9D-B4F8-C2D3BDBACAE3}" dt="2022-09-16T08:22:45.935" v="3284" actId="20577"/>
          <ac:spMkLst>
            <pc:docMk/>
            <pc:sldMk cId="2556959838" sldId="304"/>
            <ac:spMk id="2" creationId="{E1DB80C7-E504-D718-4A16-238EF279EBCF}"/>
          </ac:spMkLst>
        </pc:spChg>
        <pc:spChg chg="mod">
          <ac:chgData name="Solal Pirelli" userId="584f3c02d4d36311" providerId="LiveId" clId="{58385682-9443-4F9D-B4F8-C2D3BDBACAE3}" dt="2022-09-16T08:25:57.034" v="3548" actId="207"/>
          <ac:spMkLst>
            <pc:docMk/>
            <pc:sldMk cId="2556959838" sldId="304"/>
            <ac:spMk id="3" creationId="{736D2D00-6145-6BCC-E94D-C8C482C91ABB}"/>
          </ac:spMkLst>
        </pc:spChg>
        <pc:spChg chg="del">
          <ac:chgData name="Solal Pirelli" userId="584f3c02d4d36311" providerId="LiveId" clId="{58385682-9443-4F9D-B4F8-C2D3BDBACAE3}" dt="2022-09-16T08:25:04.457" v="3530" actId="478"/>
          <ac:spMkLst>
            <pc:docMk/>
            <pc:sldMk cId="2556959838" sldId="304"/>
            <ac:spMk id="5" creationId="{0E28674E-6CBF-613B-5D7A-5DA95CB13AE1}"/>
          </ac:spMkLst>
        </pc:spChg>
      </pc:sldChg>
      <pc:sldChg chg="addSp delSp modSp add mod">
        <pc:chgData name="Solal Pirelli" userId="584f3c02d4d36311" providerId="LiveId" clId="{58385682-9443-4F9D-B4F8-C2D3BDBACAE3}" dt="2022-09-16T09:10:57.490" v="3974" actId="122"/>
        <pc:sldMkLst>
          <pc:docMk/>
          <pc:sldMk cId="3861801469" sldId="305"/>
        </pc:sldMkLst>
        <pc:spChg chg="mod">
          <ac:chgData name="Solal Pirelli" userId="584f3c02d4d36311" providerId="LiveId" clId="{58385682-9443-4F9D-B4F8-C2D3BDBACAE3}" dt="2022-09-16T08:26:33.195" v="3565" actId="20577"/>
          <ac:spMkLst>
            <pc:docMk/>
            <pc:sldMk cId="3861801469" sldId="305"/>
            <ac:spMk id="2" creationId="{E1DB80C7-E504-D718-4A16-238EF279EBCF}"/>
          </ac:spMkLst>
        </pc:spChg>
        <pc:spChg chg="mod">
          <ac:chgData name="Solal Pirelli" userId="584f3c02d4d36311" providerId="LiveId" clId="{58385682-9443-4F9D-B4F8-C2D3BDBACAE3}" dt="2022-09-16T08:33:49.946" v="3644" actId="20577"/>
          <ac:spMkLst>
            <pc:docMk/>
            <pc:sldMk cId="3861801469" sldId="305"/>
            <ac:spMk id="3" creationId="{736D2D00-6145-6BCC-E94D-C8C482C91ABB}"/>
          </ac:spMkLst>
        </pc:spChg>
        <pc:graphicFrameChg chg="add mod modGraphic">
          <ac:chgData name="Solal Pirelli" userId="584f3c02d4d36311" providerId="LiveId" clId="{58385682-9443-4F9D-B4F8-C2D3BDBACAE3}" dt="2022-09-16T09:10:57.490" v="3974" actId="122"/>
          <ac:graphicFrameMkLst>
            <pc:docMk/>
            <pc:sldMk cId="3861801469" sldId="305"/>
            <ac:graphicFrameMk id="5" creationId="{02FD93D7-3108-DFE7-ADD6-E2A51B683949}"/>
          </ac:graphicFrameMkLst>
        </pc:graphicFrameChg>
        <pc:graphicFrameChg chg="add del">
          <ac:chgData name="Solal Pirelli" userId="584f3c02d4d36311" providerId="LiveId" clId="{58385682-9443-4F9D-B4F8-C2D3BDBACAE3}" dt="2022-09-16T08:31:37.516" v="3619" actId="22"/>
          <ac:graphicFrameMkLst>
            <pc:docMk/>
            <pc:sldMk cId="3861801469" sldId="305"/>
            <ac:graphicFrameMk id="7" creationId="{F821C5C0-5D3B-8CCC-D102-9080922B951D}"/>
          </ac:graphicFrameMkLst>
        </pc:graphicFrameChg>
      </pc:sldChg>
      <pc:sldChg chg="addSp delSp modSp add mod">
        <pc:chgData name="Solal Pirelli" userId="584f3c02d4d36311" providerId="LiveId" clId="{58385682-9443-4F9D-B4F8-C2D3BDBACAE3}" dt="2022-09-16T08:33:57.988" v="3658" actId="20577"/>
        <pc:sldMkLst>
          <pc:docMk/>
          <pc:sldMk cId="1104865038" sldId="306"/>
        </pc:sldMkLst>
        <pc:spChg chg="del">
          <ac:chgData name="Solal Pirelli" userId="584f3c02d4d36311" providerId="LiveId" clId="{58385682-9443-4F9D-B4F8-C2D3BDBACAE3}" dt="2022-09-16T08:31:43.089" v="3621" actId="478"/>
          <ac:spMkLst>
            <pc:docMk/>
            <pc:sldMk cId="1104865038" sldId="306"/>
            <ac:spMk id="2" creationId="{E1DB80C7-E504-D718-4A16-238EF279EBCF}"/>
          </ac:spMkLst>
        </pc:spChg>
        <pc:spChg chg="mod">
          <ac:chgData name="Solal Pirelli" userId="584f3c02d4d36311" providerId="LiveId" clId="{58385682-9443-4F9D-B4F8-C2D3BDBACAE3}" dt="2022-09-16T08:33:57.988" v="3658" actId="20577"/>
          <ac:spMkLst>
            <pc:docMk/>
            <pc:sldMk cId="1104865038" sldId="306"/>
            <ac:spMk id="3" creationId="{736D2D00-6145-6BCC-E94D-C8C482C91ABB}"/>
          </ac:spMkLst>
        </pc:spChg>
        <pc:spChg chg="add del mod">
          <ac:chgData name="Solal Pirelli" userId="584f3c02d4d36311" providerId="LiveId" clId="{58385682-9443-4F9D-B4F8-C2D3BDBACAE3}" dt="2022-09-16T08:31:45.345" v="3622" actId="478"/>
          <ac:spMkLst>
            <pc:docMk/>
            <pc:sldMk cId="1104865038" sldId="306"/>
            <ac:spMk id="7" creationId="{5E02AEE5-884D-835B-734A-DABA68BD949C}"/>
          </ac:spMkLst>
        </pc:spChg>
        <pc:graphicFrameChg chg="del">
          <ac:chgData name="Solal Pirelli" userId="584f3c02d4d36311" providerId="LiveId" clId="{58385682-9443-4F9D-B4F8-C2D3BDBACAE3}" dt="2022-09-16T08:31:47.671" v="3623" actId="478"/>
          <ac:graphicFrameMkLst>
            <pc:docMk/>
            <pc:sldMk cId="1104865038" sldId="306"/>
            <ac:graphicFrameMk id="5" creationId="{02FD93D7-3108-DFE7-ADD6-E2A51B683949}"/>
          </ac:graphicFrameMkLst>
        </pc:graphicFrameChg>
        <pc:picChg chg="add mod">
          <ac:chgData name="Solal Pirelli" userId="584f3c02d4d36311" providerId="LiveId" clId="{58385682-9443-4F9D-B4F8-C2D3BDBACAE3}" dt="2022-09-16T08:32:52.219" v="3630" actId="1076"/>
          <ac:picMkLst>
            <pc:docMk/>
            <pc:sldMk cId="1104865038" sldId="306"/>
            <ac:picMk id="9" creationId="{1E55EEB8-57D1-C1E0-11BD-E92DEF6C132E}"/>
          </ac:picMkLst>
        </pc:picChg>
      </pc:sldChg>
      <pc:sldChg chg="modSp add mod">
        <pc:chgData name="Solal Pirelli" userId="584f3c02d4d36311" providerId="LiveId" clId="{58385682-9443-4F9D-B4F8-C2D3BDBACAE3}" dt="2022-09-16T09:10:53.207" v="3973" actId="122"/>
        <pc:sldMkLst>
          <pc:docMk/>
          <pc:sldMk cId="2803969067" sldId="307"/>
        </pc:sldMkLst>
        <pc:spChg chg="mod">
          <ac:chgData name="Solal Pirelli" userId="584f3c02d4d36311" providerId="LiveId" clId="{58385682-9443-4F9D-B4F8-C2D3BDBACAE3}" dt="2022-09-16T08:34:11.497" v="3669" actId="20577"/>
          <ac:spMkLst>
            <pc:docMk/>
            <pc:sldMk cId="2803969067" sldId="307"/>
            <ac:spMk id="2" creationId="{E1DB80C7-E504-D718-4A16-238EF279EBCF}"/>
          </ac:spMkLst>
        </pc:spChg>
        <pc:graphicFrameChg chg="modGraphic">
          <ac:chgData name="Solal Pirelli" userId="584f3c02d4d36311" providerId="LiveId" clId="{58385682-9443-4F9D-B4F8-C2D3BDBACAE3}" dt="2022-09-16T09:10:53.207" v="3973" actId="122"/>
          <ac:graphicFrameMkLst>
            <pc:docMk/>
            <pc:sldMk cId="2803969067" sldId="307"/>
            <ac:graphicFrameMk id="5" creationId="{02FD93D7-3108-DFE7-ADD6-E2A51B683949}"/>
          </ac:graphicFrameMkLst>
        </pc:graphicFrameChg>
      </pc:sldChg>
      <pc:sldChg chg="delSp modSp add mod">
        <pc:chgData name="Solal Pirelli" userId="584f3c02d4d36311" providerId="LiveId" clId="{58385682-9443-4F9D-B4F8-C2D3BDBACAE3}" dt="2022-09-16T08:35:05.754" v="3673" actId="478"/>
        <pc:sldMkLst>
          <pc:docMk/>
          <pc:sldMk cId="447833758" sldId="308"/>
        </pc:sldMkLst>
        <pc:spChg chg="mod">
          <ac:chgData name="Solal Pirelli" userId="584f3c02d4d36311" providerId="LiveId" clId="{58385682-9443-4F9D-B4F8-C2D3BDBACAE3}" dt="2022-09-16T08:34:30.494" v="3672" actId="13926"/>
          <ac:spMkLst>
            <pc:docMk/>
            <pc:sldMk cId="447833758" sldId="308"/>
            <ac:spMk id="3" creationId="{736D2D00-6145-6BCC-E94D-C8C482C91ABB}"/>
          </ac:spMkLst>
        </pc:spChg>
        <pc:picChg chg="del">
          <ac:chgData name="Solal Pirelli" userId="584f3c02d4d36311" providerId="LiveId" clId="{58385682-9443-4F9D-B4F8-C2D3BDBACAE3}" dt="2022-09-16T08:35:05.754" v="3673" actId="478"/>
          <ac:picMkLst>
            <pc:docMk/>
            <pc:sldMk cId="447833758" sldId="308"/>
            <ac:picMk id="9" creationId="{1E55EEB8-57D1-C1E0-11BD-E92DEF6C132E}"/>
          </ac:picMkLst>
        </pc:picChg>
      </pc:sldChg>
      <pc:sldChg chg="modSp add mod">
        <pc:chgData name="Solal Pirelli" userId="584f3c02d4d36311" providerId="LiveId" clId="{58385682-9443-4F9D-B4F8-C2D3BDBACAE3}" dt="2022-09-16T09:10:49.307" v="3972" actId="122"/>
        <pc:sldMkLst>
          <pc:docMk/>
          <pc:sldMk cId="2518201561" sldId="309"/>
        </pc:sldMkLst>
        <pc:spChg chg="mod">
          <ac:chgData name="Solal Pirelli" userId="584f3c02d4d36311" providerId="LiveId" clId="{58385682-9443-4F9D-B4F8-C2D3BDBACAE3}" dt="2022-09-16T08:35:17.511" v="3682" actId="20577"/>
          <ac:spMkLst>
            <pc:docMk/>
            <pc:sldMk cId="2518201561" sldId="309"/>
            <ac:spMk id="2" creationId="{E1DB80C7-E504-D718-4A16-238EF279EBCF}"/>
          </ac:spMkLst>
        </pc:spChg>
        <pc:graphicFrameChg chg="modGraphic">
          <ac:chgData name="Solal Pirelli" userId="584f3c02d4d36311" providerId="LiveId" clId="{58385682-9443-4F9D-B4F8-C2D3BDBACAE3}" dt="2022-09-16T09:10:49.307" v="3972" actId="122"/>
          <ac:graphicFrameMkLst>
            <pc:docMk/>
            <pc:sldMk cId="2518201561" sldId="309"/>
            <ac:graphicFrameMk id="5" creationId="{02FD93D7-3108-DFE7-ADD6-E2A51B683949}"/>
          </ac:graphicFrameMkLst>
        </pc:graphicFrameChg>
      </pc:sldChg>
      <pc:sldChg chg="modSp add mod">
        <pc:chgData name="Solal Pirelli" userId="584f3c02d4d36311" providerId="LiveId" clId="{58385682-9443-4F9D-B4F8-C2D3BDBACAE3}" dt="2022-09-16T08:35:46.534" v="3687" actId="13926"/>
        <pc:sldMkLst>
          <pc:docMk/>
          <pc:sldMk cId="2237084857" sldId="310"/>
        </pc:sldMkLst>
        <pc:spChg chg="mod">
          <ac:chgData name="Solal Pirelli" userId="584f3c02d4d36311" providerId="LiveId" clId="{58385682-9443-4F9D-B4F8-C2D3BDBACAE3}" dt="2022-09-16T08:35:46.534" v="3687" actId="13926"/>
          <ac:spMkLst>
            <pc:docMk/>
            <pc:sldMk cId="2237084857" sldId="310"/>
            <ac:spMk id="3" creationId="{736D2D00-6145-6BCC-E94D-C8C482C91ABB}"/>
          </ac:spMkLst>
        </pc:spChg>
      </pc:sldChg>
      <pc:sldChg chg="addSp delSp modSp add mod">
        <pc:chgData name="Solal Pirelli" userId="584f3c02d4d36311" providerId="LiveId" clId="{58385682-9443-4F9D-B4F8-C2D3BDBACAE3}" dt="2022-09-16T09:10:44.950" v="3971" actId="122"/>
        <pc:sldMkLst>
          <pc:docMk/>
          <pc:sldMk cId="739661618" sldId="311"/>
        </pc:sldMkLst>
        <pc:spChg chg="del">
          <ac:chgData name="Solal Pirelli" userId="584f3c02d4d36311" providerId="LiveId" clId="{58385682-9443-4F9D-B4F8-C2D3BDBACAE3}" dt="2022-09-16T08:36:28.329" v="3689" actId="478"/>
          <ac:spMkLst>
            <pc:docMk/>
            <pc:sldMk cId="739661618" sldId="311"/>
            <ac:spMk id="2" creationId="{E1DB80C7-E504-D718-4A16-238EF279EBCF}"/>
          </ac:spMkLst>
        </pc:spChg>
        <pc:spChg chg="add del mod">
          <ac:chgData name="Solal Pirelli" userId="584f3c02d4d36311" providerId="LiveId" clId="{58385682-9443-4F9D-B4F8-C2D3BDBACAE3}" dt="2022-09-16T08:36:29.835" v="3690" actId="478"/>
          <ac:spMkLst>
            <pc:docMk/>
            <pc:sldMk cId="739661618" sldId="311"/>
            <ac:spMk id="7" creationId="{F98C467D-88DA-87F8-5823-33519C948D29}"/>
          </ac:spMkLst>
        </pc:spChg>
        <pc:graphicFrameChg chg="mod modGraphic">
          <ac:chgData name="Solal Pirelli" userId="584f3c02d4d36311" providerId="LiveId" clId="{58385682-9443-4F9D-B4F8-C2D3BDBACAE3}" dt="2022-09-16T09:10:44.950" v="3971" actId="122"/>
          <ac:graphicFrameMkLst>
            <pc:docMk/>
            <pc:sldMk cId="739661618" sldId="311"/>
            <ac:graphicFrameMk id="5" creationId="{02FD93D7-3108-DFE7-ADD6-E2A51B683949}"/>
          </ac:graphicFrameMkLst>
        </pc:graphicFrameChg>
      </pc:sldChg>
      <pc:sldChg chg="add del">
        <pc:chgData name="Solal Pirelli" userId="584f3c02d4d36311" providerId="LiveId" clId="{58385682-9443-4F9D-B4F8-C2D3BDBACAE3}" dt="2022-09-16T08:38:12.650" v="3723" actId="47"/>
        <pc:sldMkLst>
          <pc:docMk/>
          <pc:sldMk cId="1119914811" sldId="312"/>
        </pc:sldMkLst>
      </pc:sldChg>
      <pc:sldChg chg="addSp modSp add mod">
        <pc:chgData name="Solal Pirelli" userId="584f3c02d4d36311" providerId="LiveId" clId="{58385682-9443-4F9D-B4F8-C2D3BDBACAE3}" dt="2022-09-16T08:39:03.529" v="3730" actId="207"/>
        <pc:sldMkLst>
          <pc:docMk/>
          <pc:sldMk cId="2949035696" sldId="313"/>
        </pc:sldMkLst>
        <pc:picChg chg="add mod">
          <ac:chgData name="Solal Pirelli" userId="584f3c02d4d36311" providerId="LiveId" clId="{58385682-9443-4F9D-B4F8-C2D3BDBACAE3}" dt="2022-09-16T08:39:03.529" v="3730" actId="207"/>
          <ac:picMkLst>
            <pc:docMk/>
            <pc:sldMk cId="2949035696" sldId="313"/>
            <ac:picMk id="5" creationId="{50503B9D-BD1D-C3CF-8CD9-6A30CA8ECD6E}"/>
          </ac:picMkLst>
        </pc:picChg>
        <pc:picChg chg="mod">
          <ac:chgData name="Solal Pirelli" userId="584f3c02d4d36311" providerId="LiveId" clId="{58385682-9443-4F9D-B4F8-C2D3BDBACAE3}" dt="2022-09-16T08:38:42.146" v="3725" actId="207"/>
          <ac:picMkLst>
            <pc:docMk/>
            <pc:sldMk cId="2949035696" sldId="313"/>
            <ac:picMk id="9" creationId="{1E55EEB8-57D1-C1E0-11BD-E92DEF6C132E}"/>
          </ac:picMkLst>
        </pc:picChg>
      </pc:sldChg>
      <pc:sldChg chg="addSp delSp modSp new mod modAnim">
        <pc:chgData name="Solal Pirelli" userId="584f3c02d4d36311" providerId="LiveId" clId="{58385682-9443-4F9D-B4F8-C2D3BDBACAE3}" dt="2022-09-16T09:09:12.779" v="3916"/>
        <pc:sldMkLst>
          <pc:docMk/>
          <pc:sldMk cId="2239458090" sldId="314"/>
        </pc:sldMkLst>
        <pc:spChg chg="mod">
          <ac:chgData name="Solal Pirelli" userId="584f3c02d4d36311" providerId="LiveId" clId="{58385682-9443-4F9D-B4F8-C2D3BDBACAE3}" dt="2022-09-16T09:00:43.741" v="3736" actId="20577"/>
          <ac:spMkLst>
            <pc:docMk/>
            <pc:sldMk cId="2239458090" sldId="314"/>
            <ac:spMk id="2" creationId="{EBC1E975-D386-DAEA-0636-4FDEB89B1242}"/>
          </ac:spMkLst>
        </pc:spChg>
        <pc:spChg chg="del">
          <ac:chgData name="Solal Pirelli" userId="584f3c02d4d36311" providerId="LiveId" clId="{58385682-9443-4F9D-B4F8-C2D3BDBACAE3}" dt="2022-09-16T09:00:52.779" v="3737" actId="478"/>
          <ac:spMkLst>
            <pc:docMk/>
            <pc:sldMk cId="2239458090" sldId="314"/>
            <ac:spMk id="3" creationId="{F5645177-D11C-7336-79C9-2FC8C3FCE901}"/>
          </ac:spMkLst>
        </pc:spChg>
        <pc:spChg chg="del">
          <ac:chgData name="Solal Pirelli" userId="584f3c02d4d36311" providerId="LiveId" clId="{58385682-9443-4F9D-B4F8-C2D3BDBACAE3}" dt="2022-09-16T09:00:54.169" v="3738" actId="478"/>
          <ac:spMkLst>
            <pc:docMk/>
            <pc:sldMk cId="2239458090" sldId="314"/>
            <ac:spMk id="5" creationId="{3C757C4F-8EC5-F5E9-DE39-0B376E0EBE7B}"/>
          </ac:spMkLst>
        </pc:spChg>
        <pc:spChg chg="add mod">
          <ac:chgData name="Solal Pirelli" userId="584f3c02d4d36311" providerId="LiveId" clId="{58385682-9443-4F9D-B4F8-C2D3BDBACAE3}" dt="2022-09-16T09:08:17.901" v="3907" actId="403"/>
          <ac:spMkLst>
            <pc:docMk/>
            <pc:sldMk cId="2239458090" sldId="314"/>
            <ac:spMk id="6" creationId="{EE04E9D9-B78D-0531-47E5-12B92B7CCBF6}"/>
          </ac:spMkLst>
        </pc:spChg>
        <pc:spChg chg="add mod">
          <ac:chgData name="Solal Pirelli" userId="584f3c02d4d36311" providerId="LiveId" clId="{58385682-9443-4F9D-B4F8-C2D3BDBACAE3}" dt="2022-09-16T09:08:39.181" v="3909" actId="164"/>
          <ac:spMkLst>
            <pc:docMk/>
            <pc:sldMk cId="2239458090" sldId="314"/>
            <ac:spMk id="7" creationId="{72E74B0C-A2D3-658C-76B1-FA5047D0ABA8}"/>
          </ac:spMkLst>
        </pc:spChg>
        <pc:spChg chg="add mod">
          <ac:chgData name="Solal Pirelli" userId="584f3c02d4d36311" providerId="LiveId" clId="{58385682-9443-4F9D-B4F8-C2D3BDBACAE3}" dt="2022-09-16T09:08:44.453" v="3910" actId="164"/>
          <ac:spMkLst>
            <pc:docMk/>
            <pc:sldMk cId="2239458090" sldId="314"/>
            <ac:spMk id="8" creationId="{6C43E4AC-FE59-EE91-9D1A-2F8BC3DAAAC2}"/>
          </ac:spMkLst>
        </pc:spChg>
        <pc:spChg chg="add mod">
          <ac:chgData name="Solal Pirelli" userId="584f3c02d4d36311" providerId="LiveId" clId="{58385682-9443-4F9D-B4F8-C2D3BDBACAE3}" dt="2022-09-16T09:09:00.059" v="3911" actId="164"/>
          <ac:spMkLst>
            <pc:docMk/>
            <pc:sldMk cId="2239458090" sldId="314"/>
            <ac:spMk id="9" creationId="{C828B454-449D-7B32-FF3E-0302A78B343B}"/>
          </ac:spMkLst>
        </pc:spChg>
        <pc:spChg chg="add mod">
          <ac:chgData name="Solal Pirelli" userId="584f3c02d4d36311" providerId="LiveId" clId="{58385682-9443-4F9D-B4F8-C2D3BDBACAE3}" dt="2022-09-16T09:09:00.059" v="3911" actId="164"/>
          <ac:spMkLst>
            <pc:docMk/>
            <pc:sldMk cId="2239458090" sldId="314"/>
            <ac:spMk id="10" creationId="{DC73B0AA-F690-B5A8-6278-6384489FB49A}"/>
          </ac:spMkLst>
        </pc:spChg>
        <pc:spChg chg="add mod">
          <ac:chgData name="Solal Pirelli" userId="584f3c02d4d36311" providerId="LiveId" clId="{58385682-9443-4F9D-B4F8-C2D3BDBACAE3}" dt="2022-09-16T09:09:00.059" v="3911" actId="164"/>
          <ac:spMkLst>
            <pc:docMk/>
            <pc:sldMk cId="2239458090" sldId="314"/>
            <ac:spMk id="11" creationId="{79D2308D-B56B-F347-1542-59937F5E265C}"/>
          </ac:spMkLst>
        </pc:spChg>
        <pc:spChg chg="add mod">
          <ac:chgData name="Solal Pirelli" userId="584f3c02d4d36311" providerId="LiveId" clId="{58385682-9443-4F9D-B4F8-C2D3BDBACAE3}" dt="2022-09-16T09:09:00.059" v="3911" actId="164"/>
          <ac:spMkLst>
            <pc:docMk/>
            <pc:sldMk cId="2239458090" sldId="314"/>
            <ac:spMk id="12" creationId="{F493EE9C-F3D7-1E2D-FBF2-A1C452D81FA0}"/>
          </ac:spMkLst>
        </pc:spChg>
        <pc:spChg chg="add mod">
          <ac:chgData name="Solal Pirelli" userId="584f3c02d4d36311" providerId="LiveId" clId="{58385682-9443-4F9D-B4F8-C2D3BDBACAE3}" dt="2022-09-16T09:08:44.453" v="3910" actId="164"/>
          <ac:spMkLst>
            <pc:docMk/>
            <pc:sldMk cId="2239458090" sldId="314"/>
            <ac:spMk id="13" creationId="{29C39304-206E-2FE6-2F7C-121BA065D100}"/>
          </ac:spMkLst>
        </pc:spChg>
        <pc:spChg chg="add mod">
          <ac:chgData name="Solal Pirelli" userId="584f3c02d4d36311" providerId="LiveId" clId="{58385682-9443-4F9D-B4F8-C2D3BDBACAE3}" dt="2022-09-16T09:04:50.208" v="3839" actId="571"/>
          <ac:spMkLst>
            <pc:docMk/>
            <pc:sldMk cId="2239458090" sldId="314"/>
            <ac:spMk id="14" creationId="{9E4EC056-2580-5907-3D72-E7E9DD9C70F3}"/>
          </ac:spMkLst>
        </pc:spChg>
        <pc:spChg chg="add mod">
          <ac:chgData name="Solal Pirelli" userId="584f3c02d4d36311" providerId="LiveId" clId="{58385682-9443-4F9D-B4F8-C2D3BDBACAE3}" dt="2022-09-16T09:04:50.208" v="3839" actId="571"/>
          <ac:spMkLst>
            <pc:docMk/>
            <pc:sldMk cId="2239458090" sldId="314"/>
            <ac:spMk id="15" creationId="{5FB8FD92-7223-914F-CCAD-CE2CD0569822}"/>
          </ac:spMkLst>
        </pc:spChg>
        <pc:spChg chg="add mod">
          <ac:chgData name="Solal Pirelli" userId="584f3c02d4d36311" providerId="LiveId" clId="{58385682-9443-4F9D-B4F8-C2D3BDBACAE3}" dt="2022-09-16T09:08:39.181" v="3909" actId="164"/>
          <ac:spMkLst>
            <pc:docMk/>
            <pc:sldMk cId="2239458090" sldId="314"/>
            <ac:spMk id="16" creationId="{82D3C654-D303-4278-AE33-758BC5183ACF}"/>
          </ac:spMkLst>
        </pc:spChg>
        <pc:grpChg chg="add mod">
          <ac:chgData name="Solal Pirelli" userId="584f3c02d4d36311" providerId="LiveId" clId="{58385682-9443-4F9D-B4F8-C2D3BDBACAE3}" dt="2022-09-16T09:08:39.181" v="3909" actId="164"/>
          <ac:grpSpMkLst>
            <pc:docMk/>
            <pc:sldMk cId="2239458090" sldId="314"/>
            <ac:grpSpMk id="43" creationId="{21E49F43-FDDA-CD9B-BE60-F736A5A56573}"/>
          </ac:grpSpMkLst>
        </pc:grpChg>
        <pc:grpChg chg="add mod">
          <ac:chgData name="Solal Pirelli" userId="584f3c02d4d36311" providerId="LiveId" clId="{58385682-9443-4F9D-B4F8-C2D3BDBACAE3}" dt="2022-09-16T09:08:44.453" v="3910" actId="164"/>
          <ac:grpSpMkLst>
            <pc:docMk/>
            <pc:sldMk cId="2239458090" sldId="314"/>
            <ac:grpSpMk id="44" creationId="{EE2BAD9E-5707-E7AA-370C-8B8990543487}"/>
          </ac:grpSpMkLst>
        </pc:grpChg>
        <pc:grpChg chg="add mod">
          <ac:chgData name="Solal Pirelli" userId="584f3c02d4d36311" providerId="LiveId" clId="{58385682-9443-4F9D-B4F8-C2D3BDBACAE3}" dt="2022-09-16T09:09:01.832" v="3913" actId="1076"/>
          <ac:grpSpMkLst>
            <pc:docMk/>
            <pc:sldMk cId="2239458090" sldId="314"/>
            <ac:grpSpMk id="45" creationId="{CF846A4E-D822-76F0-CA2A-B39D7F6A06DC}"/>
          </ac:grpSpMkLst>
        </pc:grpChg>
        <pc:cxnChg chg="add mod ord">
          <ac:chgData name="Solal Pirelli" userId="584f3c02d4d36311" providerId="LiveId" clId="{58385682-9443-4F9D-B4F8-C2D3BDBACAE3}" dt="2022-09-16T09:08:44.453" v="3910" actId="164"/>
          <ac:cxnSpMkLst>
            <pc:docMk/>
            <pc:sldMk cId="2239458090" sldId="314"/>
            <ac:cxnSpMk id="18" creationId="{8D21766B-91C7-952F-6A38-B59CE869B5BE}"/>
          </ac:cxnSpMkLst>
        </pc:cxnChg>
        <pc:cxnChg chg="add mod ord">
          <ac:chgData name="Solal Pirelli" userId="584f3c02d4d36311" providerId="LiveId" clId="{58385682-9443-4F9D-B4F8-C2D3BDBACAE3}" dt="2022-09-16T09:08:44.453" v="3910" actId="164"/>
          <ac:cxnSpMkLst>
            <pc:docMk/>
            <pc:sldMk cId="2239458090" sldId="314"/>
            <ac:cxnSpMk id="19" creationId="{74A53FE0-006D-104D-866A-031FE47658B4}"/>
          </ac:cxnSpMkLst>
        </pc:cxnChg>
        <pc:cxnChg chg="add mod ord">
          <ac:chgData name="Solal Pirelli" userId="584f3c02d4d36311" providerId="LiveId" clId="{58385682-9443-4F9D-B4F8-C2D3BDBACAE3}" dt="2022-09-16T09:09:00.059" v="3911" actId="164"/>
          <ac:cxnSpMkLst>
            <pc:docMk/>
            <pc:sldMk cId="2239458090" sldId="314"/>
            <ac:cxnSpMk id="22" creationId="{A86DD06B-67D5-E144-98E9-86F052EAC1C2}"/>
          </ac:cxnSpMkLst>
        </pc:cxnChg>
        <pc:cxnChg chg="add mod ord">
          <ac:chgData name="Solal Pirelli" userId="584f3c02d4d36311" providerId="LiveId" clId="{58385682-9443-4F9D-B4F8-C2D3BDBACAE3}" dt="2022-09-16T09:09:00.059" v="3911" actId="164"/>
          <ac:cxnSpMkLst>
            <pc:docMk/>
            <pc:sldMk cId="2239458090" sldId="314"/>
            <ac:cxnSpMk id="28" creationId="{97A123AF-A100-280C-C398-C4763E497314}"/>
          </ac:cxnSpMkLst>
        </pc:cxnChg>
        <pc:cxnChg chg="add mod ord">
          <ac:chgData name="Solal Pirelli" userId="584f3c02d4d36311" providerId="LiveId" clId="{58385682-9443-4F9D-B4F8-C2D3BDBACAE3}" dt="2022-09-16T09:09:00.059" v="3911" actId="164"/>
          <ac:cxnSpMkLst>
            <pc:docMk/>
            <pc:sldMk cId="2239458090" sldId="314"/>
            <ac:cxnSpMk id="31" creationId="{E379D488-3D38-9E79-94E7-6CDC94014ADB}"/>
          </ac:cxnSpMkLst>
        </pc:cxnChg>
        <pc:cxnChg chg="add mod ord">
          <ac:chgData name="Solal Pirelli" userId="584f3c02d4d36311" providerId="LiveId" clId="{58385682-9443-4F9D-B4F8-C2D3BDBACAE3}" dt="2022-09-16T09:09:00.059" v="3911" actId="164"/>
          <ac:cxnSpMkLst>
            <pc:docMk/>
            <pc:sldMk cId="2239458090" sldId="314"/>
            <ac:cxnSpMk id="34" creationId="{60CCE95B-15D4-A72F-9175-3861F2AB60F0}"/>
          </ac:cxnSpMkLst>
        </pc:cxnChg>
        <pc:cxnChg chg="add mod ord">
          <ac:chgData name="Solal Pirelli" userId="584f3c02d4d36311" providerId="LiveId" clId="{58385682-9443-4F9D-B4F8-C2D3BDBACAE3}" dt="2022-09-16T09:08:39.181" v="3909" actId="164"/>
          <ac:cxnSpMkLst>
            <pc:docMk/>
            <pc:sldMk cId="2239458090" sldId="314"/>
            <ac:cxnSpMk id="37" creationId="{6D00D16C-D58A-57AB-A0C1-86F9BF7DB469}"/>
          </ac:cxnSpMkLst>
        </pc:cxnChg>
        <pc:cxnChg chg="add mod ord">
          <ac:chgData name="Solal Pirelli" userId="584f3c02d4d36311" providerId="LiveId" clId="{58385682-9443-4F9D-B4F8-C2D3BDBACAE3}" dt="2022-09-16T09:08:39.181" v="3909" actId="164"/>
          <ac:cxnSpMkLst>
            <pc:docMk/>
            <pc:sldMk cId="2239458090" sldId="314"/>
            <ac:cxnSpMk id="40" creationId="{5F096F2F-737D-0C6D-C091-D647F808B635}"/>
          </ac:cxnSpMkLst>
        </pc:cxnChg>
      </pc:sldChg>
      <pc:sldChg chg="addSp delSp modSp add mod chgLayout">
        <pc:chgData name="Solal Pirelli" userId="584f3c02d4d36311" providerId="LiveId" clId="{58385682-9443-4F9D-B4F8-C2D3BDBACAE3}" dt="2022-09-16T09:10:39.303" v="3970" actId="122"/>
        <pc:sldMkLst>
          <pc:docMk/>
          <pc:sldMk cId="3178098613" sldId="315"/>
        </pc:sldMkLst>
        <pc:spChg chg="add mod ord">
          <ac:chgData name="Solal Pirelli" userId="584f3c02d4d36311" providerId="LiveId" clId="{58385682-9443-4F9D-B4F8-C2D3BDBACAE3}" dt="2022-09-16T09:09:28.653" v="3924" actId="20577"/>
          <ac:spMkLst>
            <pc:docMk/>
            <pc:sldMk cId="3178098613" sldId="315"/>
            <ac:spMk id="2" creationId="{8909A7BC-BA63-06DA-9CFD-D67F10C6783F}"/>
          </ac:spMkLst>
        </pc:spChg>
        <pc:spChg chg="mod ord">
          <ac:chgData name="Solal Pirelli" userId="584f3c02d4d36311" providerId="LiveId" clId="{58385682-9443-4F9D-B4F8-C2D3BDBACAE3}" dt="2022-09-16T09:09:24.484" v="3918" actId="700"/>
          <ac:spMkLst>
            <pc:docMk/>
            <pc:sldMk cId="3178098613" sldId="315"/>
            <ac:spMk id="3" creationId="{736D2D00-6145-6BCC-E94D-C8C482C91ABB}"/>
          </ac:spMkLst>
        </pc:spChg>
        <pc:spChg chg="mod ord">
          <ac:chgData name="Solal Pirelli" userId="584f3c02d4d36311" providerId="LiveId" clId="{58385682-9443-4F9D-B4F8-C2D3BDBACAE3}" dt="2022-09-16T09:09:24.484" v="3918" actId="700"/>
          <ac:spMkLst>
            <pc:docMk/>
            <pc:sldMk cId="3178098613" sldId="315"/>
            <ac:spMk id="4" creationId="{25CBB225-DECA-783E-6EEB-A5E4A1322B7F}"/>
          </ac:spMkLst>
        </pc:spChg>
        <pc:spChg chg="add del mod ord">
          <ac:chgData name="Solal Pirelli" userId="584f3c02d4d36311" providerId="LiveId" clId="{58385682-9443-4F9D-B4F8-C2D3BDBACAE3}" dt="2022-09-16T09:09:26.407" v="3919" actId="478"/>
          <ac:spMkLst>
            <pc:docMk/>
            <pc:sldMk cId="3178098613" sldId="315"/>
            <ac:spMk id="6" creationId="{6A6757D6-1EB2-F64F-073A-311EDB5344B2}"/>
          </ac:spMkLst>
        </pc:spChg>
        <pc:graphicFrameChg chg="modGraphic">
          <ac:chgData name="Solal Pirelli" userId="584f3c02d4d36311" providerId="LiveId" clId="{58385682-9443-4F9D-B4F8-C2D3BDBACAE3}" dt="2022-09-16T09:10:39.303" v="3970" actId="122"/>
          <ac:graphicFrameMkLst>
            <pc:docMk/>
            <pc:sldMk cId="3178098613" sldId="315"/>
            <ac:graphicFrameMk id="5" creationId="{02FD93D7-3108-DFE7-ADD6-E2A51B683949}"/>
          </ac:graphicFrameMkLst>
        </pc:graphicFrameChg>
      </pc:sldChg>
      <pc:sldChg chg="delSp modSp add mod">
        <pc:chgData name="Solal Pirelli" userId="584f3c02d4d36311" providerId="LiveId" clId="{58385682-9443-4F9D-B4F8-C2D3BDBACAE3}" dt="2022-09-16T09:09:39.880" v="3928" actId="13926"/>
        <pc:sldMkLst>
          <pc:docMk/>
          <pc:sldMk cId="2180909971" sldId="316"/>
        </pc:sldMkLst>
        <pc:spChg chg="mod">
          <ac:chgData name="Solal Pirelli" userId="584f3c02d4d36311" providerId="LiveId" clId="{58385682-9443-4F9D-B4F8-C2D3BDBACAE3}" dt="2022-09-16T09:09:39.880" v="3928" actId="13926"/>
          <ac:spMkLst>
            <pc:docMk/>
            <pc:sldMk cId="2180909971" sldId="316"/>
            <ac:spMk id="3" creationId="{736D2D00-6145-6BCC-E94D-C8C482C91ABB}"/>
          </ac:spMkLst>
        </pc:spChg>
        <pc:picChg chg="del">
          <ac:chgData name="Solal Pirelli" userId="584f3c02d4d36311" providerId="LiveId" clId="{58385682-9443-4F9D-B4F8-C2D3BDBACAE3}" dt="2022-09-16T09:09:35.019" v="3926" actId="478"/>
          <ac:picMkLst>
            <pc:docMk/>
            <pc:sldMk cId="2180909971" sldId="316"/>
            <ac:picMk id="5" creationId="{50503B9D-BD1D-C3CF-8CD9-6A30CA8ECD6E}"/>
          </ac:picMkLst>
        </pc:picChg>
        <pc:picChg chg="del">
          <ac:chgData name="Solal Pirelli" userId="584f3c02d4d36311" providerId="LiveId" clId="{58385682-9443-4F9D-B4F8-C2D3BDBACAE3}" dt="2022-09-16T09:09:35.702" v="3927" actId="478"/>
          <ac:picMkLst>
            <pc:docMk/>
            <pc:sldMk cId="2180909971" sldId="316"/>
            <ac:picMk id="9" creationId="{1E55EEB8-57D1-C1E0-11BD-E92DEF6C132E}"/>
          </ac:picMkLst>
        </pc:picChg>
      </pc:sldChg>
      <pc:sldChg chg="addSp delSp modSp add mod">
        <pc:chgData name="Solal Pirelli" userId="584f3c02d4d36311" providerId="LiveId" clId="{58385682-9443-4F9D-B4F8-C2D3BDBACAE3}" dt="2022-09-16T09:11:39.558" v="3975"/>
        <pc:sldMkLst>
          <pc:docMk/>
          <pc:sldMk cId="227906000" sldId="317"/>
        </pc:sldMkLst>
        <pc:spChg chg="del">
          <ac:chgData name="Solal Pirelli" userId="584f3c02d4d36311" providerId="LiveId" clId="{58385682-9443-4F9D-B4F8-C2D3BDBACAE3}" dt="2022-09-16T09:09:47.237" v="3930" actId="478"/>
          <ac:spMkLst>
            <pc:docMk/>
            <pc:sldMk cId="227906000" sldId="317"/>
            <ac:spMk id="2" creationId="{8909A7BC-BA63-06DA-9CFD-D67F10C6783F}"/>
          </ac:spMkLst>
        </pc:spChg>
        <pc:spChg chg="add del mod">
          <ac:chgData name="Solal Pirelli" userId="584f3c02d4d36311" providerId="LiveId" clId="{58385682-9443-4F9D-B4F8-C2D3BDBACAE3}" dt="2022-09-16T09:09:49.843" v="3931" actId="478"/>
          <ac:spMkLst>
            <pc:docMk/>
            <pc:sldMk cId="227906000" sldId="317"/>
            <ac:spMk id="7" creationId="{48535695-1E71-508D-04E3-256BDBC1C1BA}"/>
          </ac:spMkLst>
        </pc:spChg>
        <pc:graphicFrameChg chg="mod modGraphic">
          <ac:chgData name="Solal Pirelli" userId="584f3c02d4d36311" providerId="LiveId" clId="{58385682-9443-4F9D-B4F8-C2D3BDBACAE3}" dt="2022-09-16T09:11:39.558" v="3975"/>
          <ac:graphicFrameMkLst>
            <pc:docMk/>
            <pc:sldMk cId="227906000" sldId="317"/>
            <ac:graphicFrameMk id="5" creationId="{02FD93D7-3108-DFE7-ADD6-E2A51B683949}"/>
          </ac:graphicFrameMkLst>
        </pc:graphicFrameChg>
      </pc:sldChg>
      <pc:sldChg chg="addSp modSp add mod">
        <pc:chgData name="Solal Pirelli" userId="584f3c02d4d36311" providerId="LiveId" clId="{58385682-9443-4F9D-B4F8-C2D3BDBACAE3}" dt="2022-09-16T09:12:17.904" v="3980" actId="13926"/>
        <pc:sldMkLst>
          <pc:docMk/>
          <pc:sldMk cId="1438493078" sldId="318"/>
        </pc:sldMkLst>
        <pc:spChg chg="mod">
          <ac:chgData name="Solal Pirelli" userId="584f3c02d4d36311" providerId="LiveId" clId="{58385682-9443-4F9D-B4F8-C2D3BDBACAE3}" dt="2022-09-16T09:12:17.904" v="3980" actId="13926"/>
          <ac:spMkLst>
            <pc:docMk/>
            <pc:sldMk cId="1438493078" sldId="318"/>
            <ac:spMk id="3" creationId="{736D2D00-6145-6BCC-E94D-C8C482C91ABB}"/>
          </ac:spMkLst>
        </pc:spChg>
        <pc:picChg chg="add mod">
          <ac:chgData name="Solal Pirelli" userId="584f3c02d4d36311" providerId="LiveId" clId="{58385682-9443-4F9D-B4F8-C2D3BDBACAE3}" dt="2022-09-16T09:12:12.691" v="3979" actId="207"/>
          <ac:picMkLst>
            <pc:docMk/>
            <pc:sldMk cId="1438493078" sldId="318"/>
            <ac:picMk id="5" creationId="{A4085830-2EAC-C9D7-19D1-905E9DE84434}"/>
          </ac:picMkLst>
        </pc:picChg>
      </pc:sldChg>
      <pc:sldChg chg="addSp delSp modSp new mod modAnim">
        <pc:chgData name="Solal Pirelli" userId="584f3c02d4d36311" providerId="LiveId" clId="{58385682-9443-4F9D-B4F8-C2D3BDBACAE3}" dt="2022-09-16T09:19:19.028" v="4223" actId="207"/>
        <pc:sldMkLst>
          <pc:docMk/>
          <pc:sldMk cId="1897770146" sldId="319"/>
        </pc:sldMkLst>
        <pc:spChg chg="mod">
          <ac:chgData name="Solal Pirelli" userId="584f3c02d4d36311" providerId="LiveId" clId="{58385682-9443-4F9D-B4F8-C2D3BDBACAE3}" dt="2022-09-16T09:12:31.098" v="4006" actId="20577"/>
          <ac:spMkLst>
            <pc:docMk/>
            <pc:sldMk cId="1897770146" sldId="319"/>
            <ac:spMk id="2" creationId="{39F7802D-5784-D535-75B6-548D1CABE938}"/>
          </ac:spMkLst>
        </pc:spChg>
        <pc:spChg chg="mod">
          <ac:chgData name="Solal Pirelli" userId="584f3c02d4d36311" providerId="LiveId" clId="{58385682-9443-4F9D-B4F8-C2D3BDBACAE3}" dt="2022-09-16T09:19:19.028" v="4223" actId="207"/>
          <ac:spMkLst>
            <pc:docMk/>
            <pc:sldMk cId="1897770146" sldId="319"/>
            <ac:spMk id="3" creationId="{F32C442C-4B6F-CBD9-FA45-F15DAF3FFC58}"/>
          </ac:spMkLst>
        </pc:spChg>
        <pc:spChg chg="del">
          <ac:chgData name="Solal Pirelli" userId="584f3c02d4d36311" providerId="LiveId" clId="{58385682-9443-4F9D-B4F8-C2D3BDBACAE3}" dt="2022-09-16T09:13:27.331" v="4171" actId="478"/>
          <ac:spMkLst>
            <pc:docMk/>
            <pc:sldMk cId="1897770146" sldId="319"/>
            <ac:spMk id="5" creationId="{80E6A50D-F386-7AA7-4BC4-D1E985AAC87E}"/>
          </ac:spMkLst>
        </pc:spChg>
        <pc:spChg chg="add mod">
          <ac:chgData name="Solal Pirelli" userId="584f3c02d4d36311" providerId="LiveId" clId="{58385682-9443-4F9D-B4F8-C2D3BDBACAE3}" dt="2022-09-16T09:18:07.245" v="4210" actId="164"/>
          <ac:spMkLst>
            <pc:docMk/>
            <pc:sldMk cId="1897770146" sldId="319"/>
            <ac:spMk id="7" creationId="{BF0AD27C-CA18-B62E-67B6-909139666E38}"/>
          </ac:spMkLst>
        </pc:spChg>
        <pc:spChg chg="add mod">
          <ac:chgData name="Solal Pirelli" userId="584f3c02d4d36311" providerId="LiveId" clId="{58385682-9443-4F9D-B4F8-C2D3BDBACAE3}" dt="2022-09-16T09:18:07.245" v="4210" actId="164"/>
          <ac:spMkLst>
            <pc:docMk/>
            <pc:sldMk cId="1897770146" sldId="319"/>
            <ac:spMk id="8" creationId="{606F3296-4D22-8CA6-1149-E2751A92C9C1}"/>
          </ac:spMkLst>
        </pc:spChg>
        <pc:spChg chg="add mod">
          <ac:chgData name="Solal Pirelli" userId="584f3c02d4d36311" providerId="LiveId" clId="{58385682-9443-4F9D-B4F8-C2D3BDBACAE3}" dt="2022-09-16T09:18:07.245" v="4210" actId="164"/>
          <ac:spMkLst>
            <pc:docMk/>
            <pc:sldMk cId="1897770146" sldId="319"/>
            <ac:spMk id="9" creationId="{2FB818BA-5C53-DFD3-B0EF-B07C39BD0C6C}"/>
          </ac:spMkLst>
        </pc:spChg>
        <pc:grpChg chg="add mod">
          <ac:chgData name="Solal Pirelli" userId="584f3c02d4d36311" providerId="LiveId" clId="{58385682-9443-4F9D-B4F8-C2D3BDBACAE3}" dt="2022-09-16T09:18:23.312" v="4212" actId="1076"/>
          <ac:grpSpMkLst>
            <pc:docMk/>
            <pc:sldMk cId="1897770146" sldId="319"/>
            <ac:grpSpMk id="27" creationId="{C4528D08-4E01-4172-69E7-D98B9ADD87E4}"/>
          </ac:grpSpMkLst>
        </pc:grpChg>
        <pc:cxnChg chg="add mod">
          <ac:chgData name="Solal Pirelli" userId="584f3c02d4d36311" providerId="LiveId" clId="{58385682-9443-4F9D-B4F8-C2D3BDBACAE3}" dt="2022-09-16T09:18:07.245" v="4210" actId="164"/>
          <ac:cxnSpMkLst>
            <pc:docMk/>
            <pc:sldMk cId="1897770146" sldId="319"/>
            <ac:cxnSpMk id="6" creationId="{02453F27-D19A-BD7E-1B15-BF0B70198158}"/>
          </ac:cxnSpMkLst>
        </pc:cxnChg>
        <pc:cxnChg chg="add mod">
          <ac:chgData name="Solal Pirelli" userId="584f3c02d4d36311" providerId="LiveId" clId="{58385682-9443-4F9D-B4F8-C2D3BDBACAE3}" dt="2022-09-16T09:18:07.245" v="4210" actId="164"/>
          <ac:cxnSpMkLst>
            <pc:docMk/>
            <pc:sldMk cId="1897770146" sldId="319"/>
            <ac:cxnSpMk id="14" creationId="{DEAB30B6-1971-3A93-3159-66026164CAA7}"/>
          </ac:cxnSpMkLst>
        </pc:cxnChg>
        <pc:cxnChg chg="add mod">
          <ac:chgData name="Solal Pirelli" userId="584f3c02d4d36311" providerId="LiveId" clId="{58385682-9443-4F9D-B4F8-C2D3BDBACAE3}" dt="2022-09-16T09:18:07.245" v="4210" actId="164"/>
          <ac:cxnSpMkLst>
            <pc:docMk/>
            <pc:sldMk cId="1897770146" sldId="319"/>
            <ac:cxnSpMk id="17" creationId="{87297D88-9E0C-4450-C7B7-0AFDF076715D}"/>
          </ac:cxnSpMkLst>
        </pc:cxnChg>
        <pc:cxnChg chg="add del mod">
          <ac:chgData name="Solal Pirelli" userId="584f3c02d4d36311" providerId="LiveId" clId="{58385682-9443-4F9D-B4F8-C2D3BDBACAE3}" dt="2022-09-16T09:16:16.635" v="4193" actId="478"/>
          <ac:cxnSpMkLst>
            <pc:docMk/>
            <pc:sldMk cId="1897770146" sldId="319"/>
            <ac:cxnSpMk id="19" creationId="{7053F431-9A03-6DA6-9485-213AE9D0F594}"/>
          </ac:cxnSpMkLst>
        </pc:cxnChg>
        <pc:cxnChg chg="add mod">
          <ac:chgData name="Solal Pirelli" userId="584f3c02d4d36311" providerId="LiveId" clId="{58385682-9443-4F9D-B4F8-C2D3BDBACAE3}" dt="2022-09-16T09:18:07.245" v="4210" actId="164"/>
          <ac:cxnSpMkLst>
            <pc:docMk/>
            <pc:sldMk cId="1897770146" sldId="319"/>
            <ac:cxnSpMk id="22" creationId="{077B2E9A-023F-87ED-DC48-385414F13CC9}"/>
          </ac:cxnSpMkLst>
        </pc:cxnChg>
        <pc:cxnChg chg="add mod">
          <ac:chgData name="Solal Pirelli" userId="584f3c02d4d36311" providerId="LiveId" clId="{58385682-9443-4F9D-B4F8-C2D3BDBACAE3}" dt="2022-09-16T09:18:07.245" v="4210" actId="164"/>
          <ac:cxnSpMkLst>
            <pc:docMk/>
            <pc:sldMk cId="1897770146" sldId="319"/>
            <ac:cxnSpMk id="23" creationId="{50012CEC-87CC-806D-D183-E6CDE7D6CCE7}"/>
          </ac:cxnSpMkLst>
        </pc:cxnChg>
      </pc:sldChg>
      <pc:sldChg chg="delSp modSp new mod">
        <pc:chgData name="Solal Pirelli" userId="584f3c02d4d36311" providerId="LiveId" clId="{58385682-9443-4F9D-B4F8-C2D3BDBACAE3}" dt="2022-09-16T09:20:04.339" v="4284" actId="478"/>
        <pc:sldMkLst>
          <pc:docMk/>
          <pc:sldMk cId="3573873924" sldId="320"/>
        </pc:sldMkLst>
        <pc:spChg chg="mod">
          <ac:chgData name="Solal Pirelli" userId="584f3c02d4d36311" providerId="LiveId" clId="{58385682-9443-4F9D-B4F8-C2D3BDBACAE3}" dt="2022-09-16T09:19:41.491" v="4254" actId="20577"/>
          <ac:spMkLst>
            <pc:docMk/>
            <pc:sldMk cId="3573873924" sldId="320"/>
            <ac:spMk id="2" creationId="{74FC5F96-1B5F-18B7-0881-C54F2337CAF8}"/>
          </ac:spMkLst>
        </pc:spChg>
        <pc:spChg chg="mod">
          <ac:chgData name="Solal Pirelli" userId="584f3c02d4d36311" providerId="LiveId" clId="{58385682-9443-4F9D-B4F8-C2D3BDBACAE3}" dt="2022-09-16T09:20:02.560" v="4283" actId="20577"/>
          <ac:spMkLst>
            <pc:docMk/>
            <pc:sldMk cId="3573873924" sldId="320"/>
            <ac:spMk id="3" creationId="{986F8FD4-2213-3E8C-EBE8-EE9E60F0BBCA}"/>
          </ac:spMkLst>
        </pc:spChg>
        <pc:spChg chg="del">
          <ac:chgData name="Solal Pirelli" userId="584f3c02d4d36311" providerId="LiveId" clId="{58385682-9443-4F9D-B4F8-C2D3BDBACAE3}" dt="2022-09-16T09:20:04.339" v="4284" actId="478"/>
          <ac:spMkLst>
            <pc:docMk/>
            <pc:sldMk cId="3573873924" sldId="320"/>
            <ac:spMk id="5" creationId="{A97D9DD5-DCDA-9426-AFFB-22E4334C0409}"/>
          </ac:spMkLst>
        </pc:spChg>
      </pc:sldChg>
      <pc:sldChg chg="addSp delSp modSp new mod">
        <pc:chgData name="Solal Pirelli" userId="584f3c02d4d36311" providerId="LiveId" clId="{58385682-9443-4F9D-B4F8-C2D3BDBACAE3}" dt="2022-09-16T09:22:33.114" v="4437" actId="20577"/>
        <pc:sldMkLst>
          <pc:docMk/>
          <pc:sldMk cId="1933575084" sldId="321"/>
        </pc:sldMkLst>
        <pc:spChg chg="mod">
          <ac:chgData name="Solal Pirelli" userId="584f3c02d4d36311" providerId="LiveId" clId="{58385682-9443-4F9D-B4F8-C2D3BDBACAE3}" dt="2022-09-16T09:20:37.040" v="4304" actId="20577"/>
          <ac:spMkLst>
            <pc:docMk/>
            <pc:sldMk cId="1933575084" sldId="321"/>
            <ac:spMk id="2" creationId="{D6A9E0CA-0970-2D13-AB8A-B1AB06251880}"/>
          </ac:spMkLst>
        </pc:spChg>
        <pc:spChg chg="mod">
          <ac:chgData name="Solal Pirelli" userId="584f3c02d4d36311" providerId="LiveId" clId="{58385682-9443-4F9D-B4F8-C2D3BDBACAE3}" dt="2022-09-16T09:21:48.869" v="4423" actId="20577"/>
          <ac:spMkLst>
            <pc:docMk/>
            <pc:sldMk cId="1933575084" sldId="321"/>
            <ac:spMk id="3" creationId="{FC5609EE-1673-37E1-8161-F5F761152C71}"/>
          </ac:spMkLst>
        </pc:spChg>
        <pc:spChg chg="del">
          <ac:chgData name="Solal Pirelli" userId="584f3c02d4d36311" providerId="LiveId" clId="{58385682-9443-4F9D-B4F8-C2D3BDBACAE3}" dt="2022-09-16T09:22:26.055" v="4433" actId="478"/>
          <ac:spMkLst>
            <pc:docMk/>
            <pc:sldMk cId="1933575084" sldId="321"/>
            <ac:spMk id="5" creationId="{5D6980D0-07B7-DB7E-AA1E-9741BD11404A}"/>
          </ac:spMkLst>
        </pc:spChg>
        <pc:spChg chg="add mod">
          <ac:chgData name="Solal Pirelli" userId="584f3c02d4d36311" providerId="LiveId" clId="{58385682-9443-4F9D-B4F8-C2D3BDBACAE3}" dt="2022-09-16T09:22:33.114" v="4437" actId="20577"/>
          <ac:spMkLst>
            <pc:docMk/>
            <pc:sldMk cId="1933575084" sldId="321"/>
            <ac:spMk id="6" creationId="{F932EAF2-44EE-13BB-E297-74D21A558898}"/>
          </ac:spMkLst>
        </pc:spChg>
        <pc:spChg chg="add mod">
          <ac:chgData name="Solal Pirelli" userId="584f3c02d4d36311" providerId="LiveId" clId="{58385682-9443-4F9D-B4F8-C2D3BDBACAE3}" dt="2022-09-16T09:22:17.042" v="4431" actId="121"/>
          <ac:spMkLst>
            <pc:docMk/>
            <pc:sldMk cId="1933575084" sldId="321"/>
            <ac:spMk id="7" creationId="{0A342802-672F-C4EE-4FD2-752D0A46A22B}"/>
          </ac:spMkLst>
        </pc:spChg>
        <pc:spChg chg="add mod">
          <ac:chgData name="Solal Pirelli" userId="584f3c02d4d36311" providerId="LiveId" clId="{58385682-9443-4F9D-B4F8-C2D3BDBACAE3}" dt="2022-09-16T09:22:20.343" v="4432" actId="121"/>
          <ac:spMkLst>
            <pc:docMk/>
            <pc:sldMk cId="1933575084" sldId="321"/>
            <ac:spMk id="8" creationId="{4165D784-B84A-7AC1-D761-E79EAB6CB8A8}"/>
          </ac:spMkLst>
        </pc:spChg>
      </pc:sldChg>
      <pc:sldChg chg="addSp delSp modSp add mod delAnim modAnim">
        <pc:chgData name="Solal Pirelli" userId="584f3c02d4d36311" providerId="LiveId" clId="{58385682-9443-4F9D-B4F8-C2D3BDBACAE3}" dt="2022-09-16T09:28:51.931" v="4709" actId="20577"/>
        <pc:sldMkLst>
          <pc:docMk/>
          <pc:sldMk cId="2033860936" sldId="322"/>
        </pc:sldMkLst>
        <pc:spChg chg="mod">
          <ac:chgData name="Solal Pirelli" userId="584f3c02d4d36311" providerId="LiveId" clId="{58385682-9443-4F9D-B4F8-C2D3BDBACAE3}" dt="2022-09-16T09:22:57.471" v="4450" actId="313"/>
          <ac:spMkLst>
            <pc:docMk/>
            <pc:sldMk cId="2033860936" sldId="322"/>
            <ac:spMk id="2" creationId="{B12F06E2-86BE-71C3-F2B1-2C81E09F363D}"/>
          </ac:spMkLst>
        </pc:spChg>
        <pc:spChg chg="mod">
          <ac:chgData name="Solal Pirelli" userId="584f3c02d4d36311" providerId="LiveId" clId="{58385682-9443-4F9D-B4F8-C2D3BDBACAE3}" dt="2022-09-16T09:28:51.931" v="4709" actId="20577"/>
          <ac:spMkLst>
            <pc:docMk/>
            <pc:sldMk cId="2033860936" sldId="322"/>
            <ac:spMk id="3" creationId="{D5C2A066-61A1-0D5E-24A1-7DD76BBA98A2}"/>
          </ac:spMkLst>
        </pc:spChg>
        <pc:spChg chg="add del mod">
          <ac:chgData name="Solal Pirelli" userId="584f3c02d4d36311" providerId="LiveId" clId="{58385682-9443-4F9D-B4F8-C2D3BDBACAE3}" dt="2022-09-16T09:28:41.827" v="4698" actId="478"/>
          <ac:spMkLst>
            <pc:docMk/>
            <pc:sldMk cId="2033860936" sldId="322"/>
            <ac:spMk id="5" creationId="{94501F28-9C89-C0DE-1F78-2FA58B822AC1}"/>
          </ac:spMkLst>
        </pc:spChg>
      </pc:sldChg>
      <pc:sldChg chg="delSp modSp new del mod">
        <pc:chgData name="Solal Pirelli" userId="584f3c02d4d36311" providerId="LiveId" clId="{58385682-9443-4F9D-B4F8-C2D3BDBACAE3}" dt="2022-09-16T09:26:03.569" v="4581" actId="47"/>
        <pc:sldMkLst>
          <pc:docMk/>
          <pc:sldMk cId="712716234" sldId="323"/>
        </pc:sldMkLst>
        <pc:spChg chg="mod">
          <ac:chgData name="Solal Pirelli" userId="584f3c02d4d36311" providerId="LiveId" clId="{58385682-9443-4F9D-B4F8-C2D3BDBACAE3}" dt="2022-09-16T09:25:24.324" v="4556" actId="20577"/>
          <ac:spMkLst>
            <pc:docMk/>
            <pc:sldMk cId="712716234" sldId="323"/>
            <ac:spMk id="2" creationId="{FA569C28-2D9B-55ED-9904-BE08037BF023}"/>
          </ac:spMkLst>
        </pc:spChg>
        <pc:spChg chg="mod">
          <ac:chgData name="Solal Pirelli" userId="584f3c02d4d36311" providerId="LiveId" clId="{58385682-9443-4F9D-B4F8-C2D3BDBACAE3}" dt="2022-09-16T09:25:40.683" v="4579" actId="20577"/>
          <ac:spMkLst>
            <pc:docMk/>
            <pc:sldMk cId="712716234" sldId="323"/>
            <ac:spMk id="3" creationId="{67E65E35-5E71-762B-A9ED-970112AB06FE}"/>
          </ac:spMkLst>
        </pc:spChg>
        <pc:spChg chg="del">
          <ac:chgData name="Solal Pirelli" userId="584f3c02d4d36311" providerId="LiveId" clId="{58385682-9443-4F9D-B4F8-C2D3BDBACAE3}" dt="2022-09-16T09:26:00.107" v="4580" actId="478"/>
          <ac:spMkLst>
            <pc:docMk/>
            <pc:sldMk cId="712716234" sldId="323"/>
            <ac:spMk id="5" creationId="{5205ACEC-D2D1-A186-CF4B-05D9779483E6}"/>
          </ac:spMkLst>
        </pc:spChg>
      </pc:sldChg>
      <pc:sldChg chg="delSp modSp new mod modNotesTx">
        <pc:chgData name="Solal Pirelli" userId="584f3c02d4d36311" providerId="LiveId" clId="{58385682-9443-4F9D-B4F8-C2D3BDBACAE3}" dt="2022-09-16T09:26:39.707" v="4697" actId="20577"/>
        <pc:sldMkLst>
          <pc:docMk/>
          <pc:sldMk cId="852074452" sldId="323"/>
        </pc:sldMkLst>
        <pc:spChg chg="mod">
          <ac:chgData name="Solal Pirelli" userId="584f3c02d4d36311" providerId="LiveId" clId="{58385682-9443-4F9D-B4F8-C2D3BDBACAE3}" dt="2022-09-16T09:26:12.275" v="4590" actId="20577"/>
          <ac:spMkLst>
            <pc:docMk/>
            <pc:sldMk cId="852074452" sldId="323"/>
            <ac:spMk id="2" creationId="{7C9B000D-5ED8-73A6-FB6A-59D6D8E6A849}"/>
          </ac:spMkLst>
        </pc:spChg>
        <pc:spChg chg="mod">
          <ac:chgData name="Solal Pirelli" userId="584f3c02d4d36311" providerId="LiveId" clId="{58385682-9443-4F9D-B4F8-C2D3BDBACAE3}" dt="2022-09-16T09:26:24.525" v="4653" actId="20577"/>
          <ac:spMkLst>
            <pc:docMk/>
            <pc:sldMk cId="852074452" sldId="323"/>
            <ac:spMk id="3" creationId="{63978EE6-62F9-9BE5-F7B1-F19A853900BA}"/>
          </ac:spMkLst>
        </pc:spChg>
        <pc:spChg chg="del">
          <ac:chgData name="Solal Pirelli" userId="584f3c02d4d36311" providerId="LiveId" clId="{58385682-9443-4F9D-B4F8-C2D3BDBACAE3}" dt="2022-09-16T09:26:27.395" v="4654" actId="478"/>
          <ac:spMkLst>
            <pc:docMk/>
            <pc:sldMk cId="852074452" sldId="323"/>
            <ac:spMk id="5" creationId="{860BCB82-9BCD-AC8B-922D-101DBA40C8E0}"/>
          </ac:spMkLst>
        </pc:spChg>
      </pc:sldChg>
      <pc:sldChg chg="addSp delSp modSp new del mod">
        <pc:chgData name="Solal Pirelli" userId="584f3c02d4d36311" providerId="LiveId" clId="{58385682-9443-4F9D-B4F8-C2D3BDBACAE3}" dt="2022-09-20T10:27:57.896" v="4742" actId="47"/>
        <pc:sldMkLst>
          <pc:docMk/>
          <pc:sldMk cId="2818699236" sldId="324"/>
        </pc:sldMkLst>
        <pc:spChg chg="del">
          <ac:chgData name="Solal Pirelli" userId="584f3c02d4d36311" providerId="LiveId" clId="{58385682-9443-4F9D-B4F8-C2D3BDBACAE3}" dt="2022-09-20T09:07:05.793" v="4733" actId="478"/>
          <ac:spMkLst>
            <pc:docMk/>
            <pc:sldMk cId="2818699236" sldId="324"/>
            <ac:spMk id="2" creationId="{E818CAE6-2A8E-16F1-1DBA-9A92B9AC4AE1}"/>
          </ac:spMkLst>
        </pc:spChg>
        <pc:spChg chg="del">
          <ac:chgData name="Solal Pirelli" userId="584f3c02d4d36311" providerId="LiveId" clId="{58385682-9443-4F9D-B4F8-C2D3BDBACAE3}" dt="2022-09-20T09:07:04.953" v="4732" actId="478"/>
          <ac:spMkLst>
            <pc:docMk/>
            <pc:sldMk cId="2818699236" sldId="324"/>
            <ac:spMk id="3" creationId="{F08BE2AF-EC94-7D6E-065B-09DDE65EF344}"/>
          </ac:spMkLst>
        </pc:spChg>
        <pc:spChg chg="del">
          <ac:chgData name="Solal Pirelli" userId="584f3c02d4d36311" providerId="LiveId" clId="{58385682-9443-4F9D-B4F8-C2D3BDBACAE3}" dt="2022-09-20T09:07:07.368" v="4734" actId="478"/>
          <ac:spMkLst>
            <pc:docMk/>
            <pc:sldMk cId="2818699236" sldId="324"/>
            <ac:spMk id="5" creationId="{4F6B9FAA-4ACE-9780-2E7E-1BA7FA680CE7}"/>
          </ac:spMkLst>
        </pc:spChg>
        <pc:spChg chg="add del mod ord">
          <ac:chgData name="Solal Pirelli" userId="584f3c02d4d36311" providerId="LiveId" clId="{58385682-9443-4F9D-B4F8-C2D3BDBACAE3}" dt="2022-09-20T09:07:56.841" v="4741" actId="478"/>
          <ac:spMkLst>
            <pc:docMk/>
            <pc:sldMk cId="2818699236" sldId="324"/>
            <ac:spMk id="8" creationId="{6291E524-536B-C2DC-5B3F-8C3BE2946DCD}"/>
          </ac:spMkLst>
        </pc:spChg>
        <pc:picChg chg="add mod">
          <ac:chgData name="Solal Pirelli" userId="584f3c02d4d36311" providerId="LiveId" clId="{58385682-9443-4F9D-B4F8-C2D3BDBACAE3}" dt="2022-09-20T09:07:33.920" v="4737" actId="1582"/>
          <ac:picMkLst>
            <pc:docMk/>
            <pc:sldMk cId="2818699236" sldId="324"/>
            <ac:picMk id="7" creationId="{BD9B5E06-F63E-462C-607E-723E979DCE3C}"/>
          </ac:picMkLst>
        </pc:picChg>
      </pc:sldChg>
      <pc:sldChg chg="delSp modSp new mod">
        <pc:chgData name="Solal Pirelli" userId="584f3c02d4d36311" providerId="LiveId" clId="{58385682-9443-4F9D-B4F8-C2D3BDBACAE3}" dt="2022-09-20T10:28:55.465" v="4807" actId="478"/>
        <pc:sldMkLst>
          <pc:docMk/>
          <pc:sldMk cId="4057480917" sldId="324"/>
        </pc:sldMkLst>
        <pc:spChg chg="mod">
          <ac:chgData name="Solal Pirelli" userId="584f3c02d4d36311" providerId="LiveId" clId="{58385682-9443-4F9D-B4F8-C2D3BDBACAE3}" dt="2022-09-20T10:28:42.560" v="4755" actId="20577"/>
          <ac:spMkLst>
            <pc:docMk/>
            <pc:sldMk cId="4057480917" sldId="324"/>
            <ac:spMk id="2" creationId="{7D9F4453-6ECA-3E57-710A-0ADEE1712DB1}"/>
          </ac:spMkLst>
        </pc:spChg>
        <pc:spChg chg="mod">
          <ac:chgData name="Solal Pirelli" userId="584f3c02d4d36311" providerId="LiveId" clId="{58385682-9443-4F9D-B4F8-C2D3BDBACAE3}" dt="2022-09-20T10:28:51.981" v="4806" actId="20577"/>
          <ac:spMkLst>
            <pc:docMk/>
            <pc:sldMk cId="4057480917" sldId="324"/>
            <ac:spMk id="3" creationId="{D0CC51F6-9771-3FD2-F166-8EF5C524CAA4}"/>
          </ac:spMkLst>
        </pc:spChg>
        <pc:spChg chg="del">
          <ac:chgData name="Solal Pirelli" userId="584f3c02d4d36311" providerId="LiveId" clId="{58385682-9443-4F9D-B4F8-C2D3BDBACAE3}" dt="2022-09-20T10:28:55.465" v="4807" actId="478"/>
          <ac:spMkLst>
            <pc:docMk/>
            <pc:sldMk cId="4057480917" sldId="324"/>
            <ac:spMk id="5" creationId="{041B9878-F78B-1A4F-91E2-428FC2BDBB5A}"/>
          </ac:spMkLst>
        </pc:spChg>
      </pc:sldChg>
      <pc:sldChg chg="addSp delSp modSp new mod">
        <pc:chgData name="Solal Pirelli" userId="584f3c02d4d36311" providerId="LiveId" clId="{58385682-9443-4F9D-B4F8-C2D3BDBACAE3}" dt="2022-09-20T10:32:29.457" v="5025" actId="478"/>
        <pc:sldMkLst>
          <pc:docMk/>
          <pc:sldMk cId="1541059678" sldId="325"/>
        </pc:sldMkLst>
        <pc:spChg chg="mod">
          <ac:chgData name="Solal Pirelli" userId="584f3c02d4d36311" providerId="LiveId" clId="{58385682-9443-4F9D-B4F8-C2D3BDBACAE3}" dt="2022-09-20T10:29:23.530" v="4820" actId="20577"/>
          <ac:spMkLst>
            <pc:docMk/>
            <pc:sldMk cId="1541059678" sldId="325"/>
            <ac:spMk id="2" creationId="{F19D977A-506A-897E-234C-361FC7DF7CC4}"/>
          </ac:spMkLst>
        </pc:spChg>
        <pc:spChg chg="mod">
          <ac:chgData name="Solal Pirelli" userId="584f3c02d4d36311" providerId="LiveId" clId="{58385682-9443-4F9D-B4F8-C2D3BDBACAE3}" dt="2022-09-20T10:32:25.702" v="5024" actId="404"/>
          <ac:spMkLst>
            <pc:docMk/>
            <pc:sldMk cId="1541059678" sldId="325"/>
            <ac:spMk id="3" creationId="{BCF3010E-B950-3F27-F868-7A4BA525AD5C}"/>
          </ac:spMkLst>
        </pc:spChg>
        <pc:spChg chg="del">
          <ac:chgData name="Solal Pirelli" userId="584f3c02d4d36311" providerId="LiveId" clId="{58385682-9443-4F9D-B4F8-C2D3BDBACAE3}" dt="2022-09-20T10:32:29.457" v="5025" actId="478"/>
          <ac:spMkLst>
            <pc:docMk/>
            <pc:sldMk cId="1541059678" sldId="325"/>
            <ac:spMk id="5" creationId="{1B2FD09A-8EE3-05FB-B68A-D4266795815A}"/>
          </ac:spMkLst>
        </pc:spChg>
        <pc:picChg chg="add mod">
          <ac:chgData name="Solal Pirelli" userId="584f3c02d4d36311" providerId="LiveId" clId="{58385682-9443-4F9D-B4F8-C2D3BDBACAE3}" dt="2022-09-20T10:30:04.031" v="4864" actId="207"/>
          <ac:picMkLst>
            <pc:docMk/>
            <pc:sldMk cId="1541059678" sldId="325"/>
            <ac:picMk id="7" creationId="{237D6BE3-555A-06C8-0F87-FB832625A228}"/>
          </ac:picMkLst>
        </pc:picChg>
      </pc:sldChg>
      <pc:sldChg chg="addSp delSp modSp add mod">
        <pc:chgData name="Solal Pirelli" userId="584f3c02d4d36311" providerId="LiveId" clId="{58385682-9443-4F9D-B4F8-C2D3BDBACAE3}" dt="2022-09-20T10:32:46.894" v="5029" actId="478"/>
        <pc:sldMkLst>
          <pc:docMk/>
          <pc:sldMk cId="1822980548" sldId="326"/>
        </pc:sldMkLst>
        <pc:spChg chg="del">
          <ac:chgData name="Solal Pirelli" userId="584f3c02d4d36311" providerId="LiveId" clId="{58385682-9443-4F9D-B4F8-C2D3BDBACAE3}" dt="2022-09-20T10:32:45.908" v="5028" actId="478"/>
          <ac:spMkLst>
            <pc:docMk/>
            <pc:sldMk cId="1822980548" sldId="326"/>
            <ac:spMk id="2" creationId="{F19D977A-506A-897E-234C-361FC7DF7CC4}"/>
          </ac:spMkLst>
        </pc:spChg>
        <pc:spChg chg="mod">
          <ac:chgData name="Solal Pirelli" userId="584f3c02d4d36311" providerId="LiveId" clId="{58385682-9443-4F9D-B4F8-C2D3BDBACAE3}" dt="2022-09-20T10:32:09.127" v="5019" actId="404"/>
          <ac:spMkLst>
            <pc:docMk/>
            <pc:sldMk cId="1822980548" sldId="326"/>
            <ac:spMk id="3" creationId="{BCF3010E-B950-3F27-F868-7A4BA525AD5C}"/>
          </ac:spMkLst>
        </pc:spChg>
        <pc:spChg chg="del">
          <ac:chgData name="Solal Pirelli" userId="584f3c02d4d36311" providerId="LiveId" clId="{58385682-9443-4F9D-B4F8-C2D3BDBACAE3}" dt="2022-09-20T10:31:04.389" v="4975" actId="478"/>
          <ac:spMkLst>
            <pc:docMk/>
            <pc:sldMk cId="1822980548" sldId="326"/>
            <ac:spMk id="5" creationId="{1B2FD09A-8EE3-05FB-B68A-D4266795815A}"/>
          </ac:spMkLst>
        </pc:spChg>
        <pc:spChg chg="add del mod">
          <ac:chgData name="Solal Pirelli" userId="584f3c02d4d36311" providerId="LiveId" clId="{58385682-9443-4F9D-B4F8-C2D3BDBACAE3}" dt="2022-09-20T10:32:46.894" v="5029" actId="478"/>
          <ac:spMkLst>
            <pc:docMk/>
            <pc:sldMk cId="1822980548" sldId="326"/>
            <ac:spMk id="11" creationId="{2E01075E-87C3-844E-BD2E-9774AC3CD2F1}"/>
          </ac:spMkLst>
        </pc:spChg>
        <pc:picChg chg="add mod">
          <ac:chgData name="Solal Pirelli" userId="584f3c02d4d36311" providerId="LiveId" clId="{58385682-9443-4F9D-B4F8-C2D3BDBACAE3}" dt="2022-09-20T10:32:12.983" v="5020" actId="1076"/>
          <ac:picMkLst>
            <pc:docMk/>
            <pc:sldMk cId="1822980548" sldId="326"/>
            <ac:picMk id="6" creationId="{0381151D-4FBA-5A0D-14C0-1EE6EDF660EF}"/>
          </ac:picMkLst>
        </pc:picChg>
        <pc:picChg chg="add mod">
          <ac:chgData name="Solal Pirelli" userId="584f3c02d4d36311" providerId="LiveId" clId="{58385682-9443-4F9D-B4F8-C2D3BDBACAE3}" dt="2022-09-20T10:32:15.482" v="5021" actId="1076"/>
          <ac:picMkLst>
            <pc:docMk/>
            <pc:sldMk cId="1822980548" sldId="326"/>
            <ac:picMk id="8" creationId="{2EF3E683-87F4-1985-98E7-79B9F84AEFEB}"/>
          </ac:picMkLst>
        </pc:picChg>
        <pc:picChg chg="add mod">
          <ac:chgData name="Solal Pirelli" userId="584f3c02d4d36311" providerId="LiveId" clId="{58385682-9443-4F9D-B4F8-C2D3BDBACAE3}" dt="2022-09-20T10:32:18.620" v="5022" actId="1076"/>
          <ac:picMkLst>
            <pc:docMk/>
            <pc:sldMk cId="1822980548" sldId="326"/>
            <ac:picMk id="9" creationId="{0C42A373-4A51-32B3-35D6-4F4BFAAC1A4B}"/>
          </ac:picMkLst>
        </pc:picChg>
      </pc:sldChg>
      <pc:sldChg chg="addSp delSp modSp new mod">
        <pc:chgData name="Solal Pirelli" userId="584f3c02d4d36311" providerId="LiveId" clId="{58385682-9443-4F9D-B4F8-C2D3BDBACAE3}" dt="2022-09-20T11:31:26.415" v="5161" actId="20577"/>
        <pc:sldMkLst>
          <pc:docMk/>
          <pc:sldMk cId="366816148" sldId="327"/>
        </pc:sldMkLst>
        <pc:spChg chg="mod">
          <ac:chgData name="Solal Pirelli" userId="584f3c02d4d36311" providerId="LiveId" clId="{58385682-9443-4F9D-B4F8-C2D3BDBACAE3}" dt="2022-09-20T11:31:26.415" v="5161" actId="20577"/>
          <ac:spMkLst>
            <pc:docMk/>
            <pc:sldMk cId="366816148" sldId="327"/>
            <ac:spMk id="2" creationId="{C80940AA-F0FF-66D8-4D79-37912F4D32FD}"/>
          </ac:spMkLst>
        </pc:spChg>
        <pc:spChg chg="add del mod">
          <ac:chgData name="Solal Pirelli" userId="584f3c02d4d36311" providerId="LiveId" clId="{58385682-9443-4F9D-B4F8-C2D3BDBACAE3}" dt="2022-09-20T10:49:01.789" v="5129" actId="27636"/>
          <ac:spMkLst>
            <pc:docMk/>
            <pc:sldMk cId="366816148" sldId="327"/>
            <ac:spMk id="3" creationId="{3D9DFC35-02EB-E791-7A6F-AE93B7846E66}"/>
          </ac:spMkLst>
        </pc:spChg>
        <pc:spChg chg="del">
          <ac:chgData name="Solal Pirelli" userId="584f3c02d4d36311" providerId="LiveId" clId="{58385682-9443-4F9D-B4F8-C2D3BDBACAE3}" dt="2022-09-20T10:48:57.387" v="5127" actId="478"/>
          <ac:spMkLst>
            <pc:docMk/>
            <pc:sldMk cId="366816148" sldId="327"/>
            <ac:spMk id="5" creationId="{0C143191-F72B-8E4E-EB35-99FC834F56EC}"/>
          </ac:spMkLst>
        </pc:spChg>
        <pc:spChg chg="add del mod">
          <ac:chgData name="Solal Pirelli" userId="584f3c02d4d36311" providerId="LiveId" clId="{58385682-9443-4F9D-B4F8-C2D3BDBACAE3}" dt="2022-09-20T10:46:28.784" v="5052"/>
          <ac:spMkLst>
            <pc:docMk/>
            <pc:sldMk cId="366816148" sldId="327"/>
            <ac:spMk id="6" creationId="{E9AF25F0-C453-F517-BB2B-57E0AC79EAE2}"/>
          </ac:spMkLst>
        </pc:spChg>
      </pc:sldChg>
      <pc:sldChg chg="addSp delSp modSp new mod">
        <pc:chgData name="Solal Pirelli" userId="584f3c02d4d36311" providerId="LiveId" clId="{58385682-9443-4F9D-B4F8-C2D3BDBACAE3}" dt="2022-09-20T10:48:43.739" v="5126" actId="478"/>
        <pc:sldMkLst>
          <pc:docMk/>
          <pc:sldMk cId="1055667289" sldId="328"/>
        </pc:sldMkLst>
        <pc:spChg chg="del">
          <ac:chgData name="Solal Pirelli" userId="584f3c02d4d36311" providerId="LiveId" clId="{58385682-9443-4F9D-B4F8-C2D3BDBACAE3}" dt="2022-09-20T10:47:22.878" v="5081" actId="478"/>
          <ac:spMkLst>
            <pc:docMk/>
            <pc:sldMk cId="1055667289" sldId="328"/>
            <ac:spMk id="2" creationId="{C2C9520C-3CCE-7651-38F5-AE8B3AB03E75}"/>
          </ac:spMkLst>
        </pc:spChg>
        <pc:spChg chg="add del mod">
          <ac:chgData name="Solal Pirelli" userId="584f3c02d4d36311" providerId="LiveId" clId="{58385682-9443-4F9D-B4F8-C2D3BDBACAE3}" dt="2022-09-20T10:48:39.785" v="5125" actId="20577"/>
          <ac:spMkLst>
            <pc:docMk/>
            <pc:sldMk cId="1055667289" sldId="328"/>
            <ac:spMk id="3" creationId="{D84832FB-D2D0-27E9-DAE6-AA74D110D5D9}"/>
          </ac:spMkLst>
        </pc:spChg>
        <pc:spChg chg="del">
          <ac:chgData name="Solal Pirelli" userId="584f3c02d4d36311" providerId="LiveId" clId="{58385682-9443-4F9D-B4F8-C2D3BDBACAE3}" dt="2022-09-20T10:48:43.739" v="5126" actId="478"/>
          <ac:spMkLst>
            <pc:docMk/>
            <pc:sldMk cId="1055667289" sldId="328"/>
            <ac:spMk id="5" creationId="{6635ADB4-EB8E-D4C4-AB1E-9C6A0A088F15}"/>
          </ac:spMkLst>
        </pc:spChg>
        <pc:spChg chg="add del mod">
          <ac:chgData name="Solal Pirelli" userId="584f3c02d4d36311" providerId="LiveId" clId="{58385682-9443-4F9D-B4F8-C2D3BDBACAE3}" dt="2022-09-20T10:47:31.770" v="5083"/>
          <ac:spMkLst>
            <pc:docMk/>
            <pc:sldMk cId="1055667289" sldId="328"/>
            <ac:spMk id="6" creationId="{68B2EFFA-6C4B-FD9D-8AC2-74ABAA2F8A47}"/>
          </ac:spMkLst>
        </pc:spChg>
      </pc:sldChg>
      <pc:sldChg chg="addSp delSp modSp new mod">
        <pc:chgData name="Solal Pirelli" userId="584f3c02d4d36311" providerId="LiveId" clId="{58385682-9443-4F9D-B4F8-C2D3BDBACAE3}" dt="2022-09-20T11:32:58.983" v="5241" actId="13926"/>
        <pc:sldMkLst>
          <pc:docMk/>
          <pc:sldMk cId="2163633246" sldId="329"/>
        </pc:sldMkLst>
        <pc:spChg chg="mod">
          <ac:chgData name="Solal Pirelli" userId="584f3c02d4d36311" providerId="LiveId" clId="{58385682-9443-4F9D-B4F8-C2D3BDBACAE3}" dt="2022-09-20T11:31:22.807" v="5154" actId="20577"/>
          <ac:spMkLst>
            <pc:docMk/>
            <pc:sldMk cId="2163633246" sldId="329"/>
            <ac:spMk id="2" creationId="{D39E2974-1D36-2E8F-6CA3-FC087E09E3DF}"/>
          </ac:spMkLst>
        </pc:spChg>
        <pc:spChg chg="add del mod">
          <ac:chgData name="Solal Pirelli" userId="584f3c02d4d36311" providerId="LiveId" clId="{58385682-9443-4F9D-B4F8-C2D3BDBACAE3}" dt="2022-09-20T11:32:58.983" v="5241" actId="13926"/>
          <ac:spMkLst>
            <pc:docMk/>
            <pc:sldMk cId="2163633246" sldId="329"/>
            <ac:spMk id="3" creationId="{AB986FB8-82F5-33E3-C043-7194777D43BF}"/>
          </ac:spMkLst>
        </pc:spChg>
        <pc:spChg chg="del">
          <ac:chgData name="Solal Pirelli" userId="584f3c02d4d36311" providerId="LiveId" clId="{58385682-9443-4F9D-B4F8-C2D3BDBACAE3}" dt="2022-09-20T11:32:10.984" v="5221" actId="478"/>
          <ac:spMkLst>
            <pc:docMk/>
            <pc:sldMk cId="2163633246" sldId="329"/>
            <ac:spMk id="5" creationId="{0FE42A82-73D3-D046-7A55-DE0B6F1986E8}"/>
          </ac:spMkLst>
        </pc:spChg>
        <pc:spChg chg="add del mod">
          <ac:chgData name="Solal Pirelli" userId="584f3c02d4d36311" providerId="LiveId" clId="{58385682-9443-4F9D-B4F8-C2D3BDBACAE3}" dt="2022-09-20T11:31:31.080" v="5163"/>
          <ac:spMkLst>
            <pc:docMk/>
            <pc:sldMk cId="2163633246" sldId="329"/>
            <ac:spMk id="6" creationId="{FBEAB049-67F1-DC23-1159-E6EF66B6A3FF}"/>
          </ac:spMkLst>
        </pc:spChg>
      </pc:sldChg>
      <pc:sldChg chg="addSp delSp modSp new mod">
        <pc:chgData name="Solal Pirelli" userId="584f3c02d4d36311" providerId="LiveId" clId="{58385682-9443-4F9D-B4F8-C2D3BDBACAE3}" dt="2022-09-20T11:45:34.381" v="5318" actId="207"/>
        <pc:sldMkLst>
          <pc:docMk/>
          <pc:sldMk cId="144343569" sldId="330"/>
        </pc:sldMkLst>
        <pc:spChg chg="mod">
          <ac:chgData name="Solal Pirelli" userId="584f3c02d4d36311" providerId="LiveId" clId="{58385682-9443-4F9D-B4F8-C2D3BDBACAE3}" dt="2022-09-20T11:44:00.976" v="5258" actId="20577"/>
          <ac:spMkLst>
            <pc:docMk/>
            <pc:sldMk cId="144343569" sldId="330"/>
            <ac:spMk id="2" creationId="{6F775C69-2C1D-CE0B-334D-B71E22C5F92A}"/>
          </ac:spMkLst>
        </pc:spChg>
        <pc:spChg chg="add del mod">
          <ac:chgData name="Solal Pirelli" userId="584f3c02d4d36311" providerId="LiveId" clId="{58385682-9443-4F9D-B4F8-C2D3BDBACAE3}" dt="2022-09-20T11:45:34.381" v="5318" actId="207"/>
          <ac:spMkLst>
            <pc:docMk/>
            <pc:sldMk cId="144343569" sldId="330"/>
            <ac:spMk id="3" creationId="{581C907C-5703-B0AE-425D-969CAD721532}"/>
          </ac:spMkLst>
        </pc:spChg>
        <pc:spChg chg="del">
          <ac:chgData name="Solal Pirelli" userId="584f3c02d4d36311" providerId="LiveId" clId="{58385682-9443-4F9D-B4F8-C2D3BDBACAE3}" dt="2022-09-20T11:44:37.236" v="5301" actId="478"/>
          <ac:spMkLst>
            <pc:docMk/>
            <pc:sldMk cId="144343569" sldId="330"/>
            <ac:spMk id="5" creationId="{B3C6093B-A7EE-9808-A5B2-DE209D4B88FF}"/>
          </ac:spMkLst>
        </pc:spChg>
        <pc:spChg chg="add del mod">
          <ac:chgData name="Solal Pirelli" userId="584f3c02d4d36311" providerId="LiveId" clId="{58385682-9443-4F9D-B4F8-C2D3BDBACAE3}" dt="2022-09-20T11:44:04.618" v="5260"/>
          <ac:spMkLst>
            <pc:docMk/>
            <pc:sldMk cId="144343569" sldId="330"/>
            <ac:spMk id="6" creationId="{D8C9D58E-B0B5-63B2-AA39-73092E80F3DF}"/>
          </ac:spMkLst>
        </pc:spChg>
      </pc:sldChg>
      <pc:sldChg chg="modSp new mod">
        <pc:chgData name="Solal Pirelli" userId="584f3c02d4d36311" providerId="LiveId" clId="{58385682-9443-4F9D-B4F8-C2D3BDBACAE3}" dt="2022-09-20T11:54:39.406" v="5333" actId="20577"/>
        <pc:sldMkLst>
          <pc:docMk/>
          <pc:sldMk cId="2772654040" sldId="331"/>
        </pc:sldMkLst>
        <pc:spChg chg="mod">
          <ac:chgData name="Solal Pirelli" userId="584f3c02d4d36311" providerId="LiveId" clId="{58385682-9443-4F9D-B4F8-C2D3BDBACAE3}" dt="2022-09-20T11:54:39.406" v="5333" actId="20577"/>
          <ac:spMkLst>
            <pc:docMk/>
            <pc:sldMk cId="2772654040" sldId="331"/>
            <ac:spMk id="2" creationId="{D435AA96-844E-5750-B40E-51D69E4681DE}"/>
          </ac:spMkLst>
        </pc:spChg>
      </pc:sldChg>
      <pc:sldChg chg="addSp delSp modSp new mod modAnim">
        <pc:chgData name="Solal Pirelli" userId="584f3c02d4d36311" providerId="LiveId" clId="{58385682-9443-4F9D-B4F8-C2D3BDBACAE3}" dt="2022-09-20T12:12:49.984" v="5451" actId="1076"/>
        <pc:sldMkLst>
          <pc:docMk/>
          <pc:sldMk cId="2590629866" sldId="332"/>
        </pc:sldMkLst>
        <pc:spChg chg="mod">
          <ac:chgData name="Solal Pirelli" userId="584f3c02d4d36311" providerId="LiveId" clId="{58385682-9443-4F9D-B4F8-C2D3BDBACAE3}" dt="2022-09-20T12:01:28.224" v="5395" actId="20577"/>
          <ac:spMkLst>
            <pc:docMk/>
            <pc:sldMk cId="2590629866" sldId="332"/>
            <ac:spMk id="2" creationId="{AA3CBD2D-A2DA-975F-192B-E3F322033DCE}"/>
          </ac:spMkLst>
        </pc:spChg>
        <pc:spChg chg="del">
          <ac:chgData name="Solal Pirelli" userId="584f3c02d4d36311" providerId="LiveId" clId="{58385682-9443-4F9D-B4F8-C2D3BDBACAE3}" dt="2022-09-20T11:56:59.967" v="5348" actId="478"/>
          <ac:spMkLst>
            <pc:docMk/>
            <pc:sldMk cId="2590629866" sldId="332"/>
            <ac:spMk id="3" creationId="{C90EADEF-453B-AFC5-7718-FA2925894613}"/>
          </ac:spMkLst>
        </pc:spChg>
        <pc:spChg chg="del">
          <ac:chgData name="Solal Pirelli" userId="584f3c02d4d36311" providerId="LiveId" clId="{58385682-9443-4F9D-B4F8-C2D3BDBACAE3}" dt="2022-09-20T11:57:02.080" v="5349" actId="478"/>
          <ac:spMkLst>
            <pc:docMk/>
            <pc:sldMk cId="2590629866" sldId="332"/>
            <ac:spMk id="5" creationId="{E5D2C561-750B-A6C7-19C3-60420FB4E974}"/>
          </ac:spMkLst>
        </pc:spChg>
        <pc:spChg chg="add mod">
          <ac:chgData name="Solal Pirelli" userId="584f3c02d4d36311" providerId="LiveId" clId="{58385682-9443-4F9D-B4F8-C2D3BDBACAE3}" dt="2022-09-20T12:12:30.571" v="5425" actId="1076"/>
          <ac:spMkLst>
            <pc:docMk/>
            <pc:sldMk cId="2590629866" sldId="332"/>
            <ac:spMk id="10" creationId="{46318505-FD6E-4AB5-17CE-366E0CAF320E}"/>
          </ac:spMkLst>
        </pc:spChg>
        <pc:spChg chg="add mod">
          <ac:chgData name="Solal Pirelli" userId="584f3c02d4d36311" providerId="LiveId" clId="{58385682-9443-4F9D-B4F8-C2D3BDBACAE3}" dt="2022-09-20T12:01:06.181" v="5393" actId="164"/>
          <ac:spMkLst>
            <pc:docMk/>
            <pc:sldMk cId="2590629866" sldId="332"/>
            <ac:spMk id="13" creationId="{4B83ED46-5CBF-4B5B-5880-EF1CB86A6B49}"/>
          </ac:spMkLst>
        </pc:spChg>
        <pc:grpChg chg="add mod">
          <ac:chgData name="Solal Pirelli" userId="584f3c02d4d36311" providerId="LiveId" clId="{58385682-9443-4F9D-B4F8-C2D3BDBACAE3}" dt="2022-09-20T12:12:40.558" v="5449" actId="1037"/>
          <ac:grpSpMkLst>
            <pc:docMk/>
            <pc:sldMk cId="2590629866" sldId="332"/>
            <ac:grpSpMk id="16" creationId="{2CE8941C-3228-8107-82C1-8353950669DC}"/>
          </ac:grpSpMkLst>
        </pc:grpChg>
        <pc:picChg chg="add mod">
          <ac:chgData name="Solal Pirelli" userId="584f3c02d4d36311" providerId="LiveId" clId="{58385682-9443-4F9D-B4F8-C2D3BDBACAE3}" dt="2022-09-20T11:58:29.880" v="5358" actId="1076"/>
          <ac:picMkLst>
            <pc:docMk/>
            <pc:sldMk cId="2590629866" sldId="332"/>
            <ac:picMk id="7" creationId="{76AE5150-9EED-A32A-7DCF-33724346C0F7}"/>
          </ac:picMkLst>
        </pc:picChg>
        <pc:picChg chg="add mod">
          <ac:chgData name="Solal Pirelli" userId="584f3c02d4d36311" providerId="LiveId" clId="{58385682-9443-4F9D-B4F8-C2D3BDBACAE3}" dt="2022-09-20T11:58:24.713" v="5357" actId="1076"/>
          <ac:picMkLst>
            <pc:docMk/>
            <pc:sldMk cId="2590629866" sldId="332"/>
            <ac:picMk id="9" creationId="{20E69A72-6F99-4C4A-17FA-09980A004EA1}"/>
          </ac:picMkLst>
        </pc:picChg>
        <pc:picChg chg="add mod">
          <ac:chgData name="Solal Pirelli" userId="584f3c02d4d36311" providerId="LiveId" clId="{58385682-9443-4F9D-B4F8-C2D3BDBACAE3}" dt="2022-09-20T11:59:16.432" v="5382" actId="1076"/>
          <ac:picMkLst>
            <pc:docMk/>
            <pc:sldMk cId="2590629866" sldId="332"/>
            <ac:picMk id="12" creationId="{EE60306E-C7DE-0026-D8EA-191DC1DB1197}"/>
          </ac:picMkLst>
        </pc:picChg>
        <pc:picChg chg="add mod">
          <ac:chgData name="Solal Pirelli" userId="584f3c02d4d36311" providerId="LiveId" clId="{58385682-9443-4F9D-B4F8-C2D3BDBACAE3}" dt="2022-09-20T12:12:49.984" v="5451" actId="1076"/>
          <ac:picMkLst>
            <pc:docMk/>
            <pc:sldMk cId="2590629866" sldId="332"/>
            <ac:picMk id="15" creationId="{BCB78E6B-EA20-9528-A607-B759F8875839}"/>
          </ac:picMkLst>
        </pc:picChg>
      </pc:sldChg>
      <pc:sldChg chg="addSp delSp modSp new mod modAnim">
        <pc:chgData name="Solal Pirelli" userId="584f3c02d4d36311" providerId="LiveId" clId="{58385682-9443-4F9D-B4F8-C2D3BDBACAE3}" dt="2022-09-20T12:13:57.144" v="5458"/>
        <pc:sldMkLst>
          <pc:docMk/>
          <pc:sldMk cId="1557964708" sldId="333"/>
        </pc:sldMkLst>
        <pc:spChg chg="mod">
          <ac:chgData name="Solal Pirelli" userId="584f3c02d4d36311" providerId="LiveId" clId="{58385682-9443-4F9D-B4F8-C2D3BDBACAE3}" dt="2022-09-20T12:10:45.183" v="5413" actId="20577"/>
          <ac:spMkLst>
            <pc:docMk/>
            <pc:sldMk cId="1557964708" sldId="333"/>
            <ac:spMk id="2" creationId="{8A32D0B8-7122-FCC5-C89C-8FA033CC79DB}"/>
          </ac:spMkLst>
        </pc:spChg>
        <pc:spChg chg="del">
          <ac:chgData name="Solal Pirelli" userId="584f3c02d4d36311" providerId="LiveId" clId="{58385682-9443-4F9D-B4F8-C2D3BDBACAE3}" dt="2022-09-20T12:10:57.489" v="5414" actId="478"/>
          <ac:spMkLst>
            <pc:docMk/>
            <pc:sldMk cId="1557964708" sldId="333"/>
            <ac:spMk id="3" creationId="{3D94349E-47DE-A29B-3DAE-038465D77839}"/>
          </ac:spMkLst>
        </pc:spChg>
        <pc:spChg chg="del">
          <ac:chgData name="Solal Pirelli" userId="584f3c02d4d36311" providerId="LiveId" clId="{58385682-9443-4F9D-B4F8-C2D3BDBACAE3}" dt="2022-09-20T12:11:00.038" v="5415" actId="478"/>
          <ac:spMkLst>
            <pc:docMk/>
            <pc:sldMk cId="1557964708" sldId="333"/>
            <ac:spMk id="5" creationId="{16CAC4D9-624D-CC44-5E23-1875F4F4019D}"/>
          </ac:spMkLst>
        </pc:spChg>
        <pc:spChg chg="add mod">
          <ac:chgData name="Solal Pirelli" userId="584f3c02d4d36311" providerId="LiveId" clId="{58385682-9443-4F9D-B4F8-C2D3BDBACAE3}" dt="2022-09-20T12:11:20.692" v="5418" actId="207"/>
          <ac:spMkLst>
            <pc:docMk/>
            <pc:sldMk cId="1557964708" sldId="333"/>
            <ac:spMk id="7" creationId="{B85643AB-38E1-65F2-D591-5E64D667C012}"/>
          </ac:spMkLst>
        </pc:spChg>
        <pc:spChg chg="add mod">
          <ac:chgData name="Solal Pirelli" userId="584f3c02d4d36311" providerId="LiveId" clId="{58385682-9443-4F9D-B4F8-C2D3BDBACAE3}" dt="2022-09-20T12:11:20.692" v="5418" actId="207"/>
          <ac:spMkLst>
            <pc:docMk/>
            <pc:sldMk cId="1557964708" sldId="333"/>
            <ac:spMk id="8" creationId="{C0820B89-B6D1-2F81-E87B-EFAAA68D13DF}"/>
          </ac:spMkLst>
        </pc:spChg>
        <pc:spChg chg="add mod">
          <ac:chgData name="Solal Pirelli" userId="584f3c02d4d36311" providerId="LiveId" clId="{58385682-9443-4F9D-B4F8-C2D3BDBACAE3}" dt="2022-09-20T12:11:39.245" v="5419" actId="207"/>
          <ac:spMkLst>
            <pc:docMk/>
            <pc:sldMk cId="1557964708" sldId="333"/>
            <ac:spMk id="9" creationId="{8E714D77-B828-772B-5921-ACCF650AF067}"/>
          </ac:spMkLst>
        </pc:spChg>
        <pc:spChg chg="mod">
          <ac:chgData name="Solal Pirelli" userId="584f3c02d4d36311" providerId="LiveId" clId="{58385682-9443-4F9D-B4F8-C2D3BDBACAE3}" dt="2022-09-20T12:11:39.245" v="5419" actId="207"/>
          <ac:spMkLst>
            <pc:docMk/>
            <pc:sldMk cId="1557964708" sldId="333"/>
            <ac:spMk id="11" creationId="{C9962F0C-9BE7-3758-C586-EF7F3C3D644E}"/>
          </ac:spMkLst>
        </pc:spChg>
        <pc:spChg chg="mod">
          <ac:chgData name="Solal Pirelli" userId="584f3c02d4d36311" providerId="LiveId" clId="{58385682-9443-4F9D-B4F8-C2D3BDBACAE3}" dt="2022-09-20T12:11:39.245" v="5419" actId="207"/>
          <ac:spMkLst>
            <pc:docMk/>
            <pc:sldMk cId="1557964708" sldId="333"/>
            <ac:spMk id="14" creationId="{8DEDE545-D46F-8BB1-FADC-6DEC69283E4C}"/>
          </ac:spMkLst>
        </pc:spChg>
        <pc:spChg chg="mod">
          <ac:chgData name="Solal Pirelli" userId="584f3c02d4d36311" providerId="LiveId" clId="{58385682-9443-4F9D-B4F8-C2D3BDBACAE3}" dt="2022-09-20T12:11:39.245" v="5419" actId="207"/>
          <ac:spMkLst>
            <pc:docMk/>
            <pc:sldMk cId="1557964708" sldId="333"/>
            <ac:spMk id="17" creationId="{12A1D11A-5FCF-95BF-F06C-41F62A8A6D5F}"/>
          </ac:spMkLst>
        </pc:spChg>
        <pc:grpChg chg="add mod">
          <ac:chgData name="Solal Pirelli" userId="584f3c02d4d36311" providerId="LiveId" clId="{58385682-9443-4F9D-B4F8-C2D3BDBACAE3}" dt="2022-09-20T12:11:39.245" v="5419" actId="207"/>
          <ac:grpSpMkLst>
            <pc:docMk/>
            <pc:sldMk cId="1557964708" sldId="333"/>
            <ac:grpSpMk id="10" creationId="{DAA26324-7FB8-4D57-CF44-CD2933991EA3}"/>
          </ac:grpSpMkLst>
        </pc:grpChg>
        <pc:grpChg chg="add mod">
          <ac:chgData name="Solal Pirelli" userId="584f3c02d4d36311" providerId="LiveId" clId="{58385682-9443-4F9D-B4F8-C2D3BDBACAE3}" dt="2022-09-20T12:11:39.245" v="5419" actId="207"/>
          <ac:grpSpMkLst>
            <pc:docMk/>
            <pc:sldMk cId="1557964708" sldId="333"/>
            <ac:grpSpMk id="13" creationId="{0E96C95E-61FD-4487-D381-7A02D85FED7F}"/>
          </ac:grpSpMkLst>
        </pc:grpChg>
        <pc:grpChg chg="add mod">
          <ac:chgData name="Solal Pirelli" userId="584f3c02d4d36311" providerId="LiveId" clId="{58385682-9443-4F9D-B4F8-C2D3BDBACAE3}" dt="2022-09-20T12:11:39.245" v="5419" actId="207"/>
          <ac:grpSpMkLst>
            <pc:docMk/>
            <pc:sldMk cId="1557964708" sldId="333"/>
            <ac:grpSpMk id="16" creationId="{AA4DFA8D-EDBB-0A6C-5DC1-8912760EA2EC}"/>
          </ac:grpSpMkLst>
        </pc:grpChg>
        <pc:cxnChg chg="add mod">
          <ac:chgData name="Solal Pirelli" userId="584f3c02d4d36311" providerId="LiveId" clId="{58385682-9443-4F9D-B4F8-C2D3BDBACAE3}" dt="2022-09-20T12:13:57.144" v="5458"/>
          <ac:cxnSpMkLst>
            <pc:docMk/>
            <pc:sldMk cId="1557964708" sldId="333"/>
            <ac:cxnSpMk id="6" creationId="{FAE9F4CF-03C8-91B5-1500-B2CDB7ADFF9B}"/>
          </ac:cxnSpMkLst>
        </pc:cxnChg>
        <pc:cxnChg chg="mod">
          <ac:chgData name="Solal Pirelli" userId="584f3c02d4d36311" providerId="LiveId" clId="{58385682-9443-4F9D-B4F8-C2D3BDBACAE3}" dt="2022-09-20T12:11:48.234" v="5421" actId="208"/>
          <ac:cxnSpMkLst>
            <pc:docMk/>
            <pc:sldMk cId="1557964708" sldId="333"/>
            <ac:cxnSpMk id="12" creationId="{1EDAE960-7038-DADA-05F0-EA9B2688BEAF}"/>
          </ac:cxnSpMkLst>
        </pc:cxnChg>
        <pc:cxnChg chg="mod">
          <ac:chgData name="Solal Pirelli" userId="584f3c02d4d36311" providerId="LiveId" clId="{58385682-9443-4F9D-B4F8-C2D3BDBACAE3}" dt="2022-09-20T12:11:45.275" v="5420" actId="208"/>
          <ac:cxnSpMkLst>
            <pc:docMk/>
            <pc:sldMk cId="1557964708" sldId="333"/>
            <ac:cxnSpMk id="15" creationId="{CD77036D-1251-CB1B-61E1-BB6F8A6161FB}"/>
          </ac:cxnSpMkLst>
        </pc:cxnChg>
        <pc:cxnChg chg="mod">
          <ac:chgData name="Solal Pirelli" userId="584f3c02d4d36311" providerId="LiveId" clId="{58385682-9443-4F9D-B4F8-C2D3BDBACAE3}" dt="2022-09-20T12:11:51.801" v="5422" actId="208"/>
          <ac:cxnSpMkLst>
            <pc:docMk/>
            <pc:sldMk cId="1557964708" sldId="333"/>
            <ac:cxnSpMk id="18" creationId="{393482DF-7079-7455-4850-5BA41680E7E0}"/>
          </ac:cxnSpMkLst>
        </pc:cxnChg>
      </pc:sldChg>
      <pc:sldChg chg="delSp modSp add mod delAnim modAnim">
        <pc:chgData name="Solal Pirelli" userId="584f3c02d4d36311" providerId="LiveId" clId="{58385682-9443-4F9D-B4F8-C2D3BDBACAE3}" dt="2022-09-20T12:47:37.944" v="7260"/>
        <pc:sldMkLst>
          <pc:docMk/>
          <pc:sldMk cId="892314843" sldId="334"/>
        </pc:sldMkLst>
        <pc:spChg chg="mod">
          <ac:chgData name="Solal Pirelli" userId="584f3c02d4d36311" providerId="LiveId" clId="{58385682-9443-4F9D-B4F8-C2D3BDBACAE3}" dt="2022-09-20T12:14:31.789" v="5491" actId="313"/>
          <ac:spMkLst>
            <pc:docMk/>
            <pc:sldMk cId="892314843" sldId="334"/>
            <ac:spMk id="2" creationId="{8A32D0B8-7122-FCC5-C89C-8FA033CC79DB}"/>
          </ac:spMkLst>
        </pc:spChg>
        <pc:spChg chg="mod">
          <ac:chgData name="Solal Pirelli" userId="584f3c02d4d36311" providerId="LiveId" clId="{58385682-9443-4F9D-B4F8-C2D3BDBACAE3}" dt="2022-09-20T12:14:21.967" v="5464" actId="20577"/>
          <ac:spMkLst>
            <pc:docMk/>
            <pc:sldMk cId="892314843" sldId="334"/>
            <ac:spMk id="9" creationId="{8E714D77-B828-772B-5921-ACCF650AF067}"/>
          </ac:spMkLst>
        </pc:spChg>
        <pc:grpChg chg="del">
          <ac:chgData name="Solal Pirelli" userId="584f3c02d4d36311" providerId="LiveId" clId="{58385682-9443-4F9D-B4F8-C2D3BDBACAE3}" dt="2022-09-20T12:14:07.459" v="5460" actId="478"/>
          <ac:grpSpMkLst>
            <pc:docMk/>
            <pc:sldMk cId="892314843" sldId="334"/>
            <ac:grpSpMk id="13" creationId="{0E96C95E-61FD-4487-D381-7A02D85FED7F}"/>
          </ac:grpSpMkLst>
        </pc:grpChg>
        <pc:grpChg chg="del">
          <ac:chgData name="Solal Pirelli" userId="584f3c02d4d36311" providerId="LiveId" clId="{58385682-9443-4F9D-B4F8-C2D3BDBACAE3}" dt="2022-09-20T12:14:08.900" v="5461" actId="478"/>
          <ac:grpSpMkLst>
            <pc:docMk/>
            <pc:sldMk cId="892314843" sldId="334"/>
            <ac:grpSpMk id="16" creationId="{AA4DFA8D-EDBB-0A6C-5DC1-8912760EA2EC}"/>
          </ac:grpSpMkLst>
        </pc:grpChg>
        <pc:cxnChg chg="mod">
          <ac:chgData name="Solal Pirelli" userId="584f3c02d4d36311" providerId="LiveId" clId="{58385682-9443-4F9D-B4F8-C2D3BDBACAE3}" dt="2022-09-20T12:14:20.015" v="5463" actId="693"/>
          <ac:cxnSpMkLst>
            <pc:docMk/>
            <pc:sldMk cId="892314843" sldId="334"/>
            <ac:cxnSpMk id="12" creationId="{1EDAE960-7038-DADA-05F0-EA9B2688BEAF}"/>
          </ac:cxnSpMkLst>
        </pc:cxnChg>
        <pc:cxnChg chg="mod">
          <ac:chgData name="Solal Pirelli" userId="584f3c02d4d36311" providerId="LiveId" clId="{58385682-9443-4F9D-B4F8-C2D3BDBACAE3}" dt="2022-09-20T12:14:07.459" v="5460" actId="478"/>
          <ac:cxnSpMkLst>
            <pc:docMk/>
            <pc:sldMk cId="892314843" sldId="334"/>
            <ac:cxnSpMk id="15" creationId="{CD77036D-1251-CB1B-61E1-BB6F8A6161FB}"/>
          </ac:cxnSpMkLst>
        </pc:cxnChg>
        <pc:cxnChg chg="mod">
          <ac:chgData name="Solal Pirelli" userId="584f3c02d4d36311" providerId="LiveId" clId="{58385682-9443-4F9D-B4F8-C2D3BDBACAE3}" dt="2022-09-20T12:14:08.900" v="5461" actId="478"/>
          <ac:cxnSpMkLst>
            <pc:docMk/>
            <pc:sldMk cId="892314843" sldId="334"/>
            <ac:cxnSpMk id="18" creationId="{393482DF-7079-7455-4850-5BA41680E7E0}"/>
          </ac:cxnSpMkLst>
        </pc:cxnChg>
      </pc:sldChg>
      <pc:sldChg chg="delSp modSp new mod">
        <pc:chgData name="Solal Pirelli" userId="584f3c02d4d36311" providerId="LiveId" clId="{58385682-9443-4F9D-B4F8-C2D3BDBACAE3}" dt="2022-09-20T12:14:52.608" v="5537" actId="478"/>
        <pc:sldMkLst>
          <pc:docMk/>
          <pc:sldMk cId="1351946736" sldId="335"/>
        </pc:sldMkLst>
        <pc:spChg chg="mod">
          <ac:chgData name="Solal Pirelli" userId="584f3c02d4d36311" providerId="LiveId" clId="{58385682-9443-4F9D-B4F8-C2D3BDBACAE3}" dt="2022-09-20T12:14:42.472" v="5499" actId="313"/>
          <ac:spMkLst>
            <pc:docMk/>
            <pc:sldMk cId="1351946736" sldId="335"/>
            <ac:spMk id="2" creationId="{BCCC7F63-4467-25B3-4443-0682F943298F}"/>
          </ac:spMkLst>
        </pc:spChg>
        <pc:spChg chg="mod">
          <ac:chgData name="Solal Pirelli" userId="584f3c02d4d36311" providerId="LiveId" clId="{58385682-9443-4F9D-B4F8-C2D3BDBACAE3}" dt="2022-09-20T12:14:49.729" v="5536" actId="20577"/>
          <ac:spMkLst>
            <pc:docMk/>
            <pc:sldMk cId="1351946736" sldId="335"/>
            <ac:spMk id="3" creationId="{475E55D2-D753-CA0D-77C4-E2B28EEF3B41}"/>
          </ac:spMkLst>
        </pc:spChg>
        <pc:spChg chg="del">
          <ac:chgData name="Solal Pirelli" userId="584f3c02d4d36311" providerId="LiveId" clId="{58385682-9443-4F9D-B4F8-C2D3BDBACAE3}" dt="2022-09-20T12:14:52.608" v="5537" actId="478"/>
          <ac:spMkLst>
            <pc:docMk/>
            <pc:sldMk cId="1351946736" sldId="335"/>
            <ac:spMk id="5" creationId="{EB600C26-873B-4A5E-3F69-0789DDD83411}"/>
          </ac:spMkLst>
        </pc:spChg>
      </pc:sldChg>
      <pc:sldChg chg="delSp modSp new mod modAnim">
        <pc:chgData name="Solal Pirelli" userId="584f3c02d4d36311" providerId="LiveId" clId="{58385682-9443-4F9D-B4F8-C2D3BDBACAE3}" dt="2022-09-20T12:16:24.812" v="5581"/>
        <pc:sldMkLst>
          <pc:docMk/>
          <pc:sldMk cId="2564763857" sldId="336"/>
        </pc:sldMkLst>
        <pc:spChg chg="mod">
          <ac:chgData name="Solal Pirelli" userId="584f3c02d4d36311" providerId="LiveId" clId="{58385682-9443-4F9D-B4F8-C2D3BDBACAE3}" dt="2022-09-20T12:16:06.947" v="5542" actId="20577"/>
          <ac:spMkLst>
            <pc:docMk/>
            <pc:sldMk cId="2564763857" sldId="336"/>
            <ac:spMk id="2" creationId="{A8B66C4F-49BB-43DA-9FED-09E36C9666F3}"/>
          </ac:spMkLst>
        </pc:spChg>
        <pc:spChg chg="mod">
          <ac:chgData name="Solal Pirelli" userId="584f3c02d4d36311" providerId="LiveId" clId="{58385682-9443-4F9D-B4F8-C2D3BDBACAE3}" dt="2022-09-20T12:16:15.824" v="5578" actId="20577"/>
          <ac:spMkLst>
            <pc:docMk/>
            <pc:sldMk cId="2564763857" sldId="336"/>
            <ac:spMk id="3" creationId="{EE34E0D9-E239-5B55-10A3-48CCD7D5794A}"/>
          </ac:spMkLst>
        </pc:spChg>
        <pc:spChg chg="del">
          <ac:chgData name="Solal Pirelli" userId="584f3c02d4d36311" providerId="LiveId" clId="{58385682-9443-4F9D-B4F8-C2D3BDBACAE3}" dt="2022-09-20T12:16:18.513" v="5579" actId="478"/>
          <ac:spMkLst>
            <pc:docMk/>
            <pc:sldMk cId="2564763857" sldId="336"/>
            <ac:spMk id="5" creationId="{CAAD4E34-4E49-7FD0-70CB-E86EC4C6B7C0}"/>
          </ac:spMkLst>
        </pc:spChg>
      </pc:sldChg>
      <pc:sldChg chg="delSp modSp new mod modAnim">
        <pc:chgData name="Solal Pirelli" userId="584f3c02d4d36311" providerId="LiveId" clId="{58385682-9443-4F9D-B4F8-C2D3BDBACAE3}" dt="2022-09-20T12:16:55.940" v="5636"/>
        <pc:sldMkLst>
          <pc:docMk/>
          <pc:sldMk cId="2506690130" sldId="337"/>
        </pc:sldMkLst>
        <pc:spChg chg="mod">
          <ac:chgData name="Solal Pirelli" userId="584f3c02d4d36311" providerId="LiveId" clId="{58385682-9443-4F9D-B4F8-C2D3BDBACAE3}" dt="2022-09-20T12:16:38.064" v="5596" actId="20577"/>
          <ac:spMkLst>
            <pc:docMk/>
            <pc:sldMk cId="2506690130" sldId="337"/>
            <ac:spMk id="2" creationId="{5A9627E1-A058-F47C-4105-89C7BDD16A27}"/>
          </ac:spMkLst>
        </pc:spChg>
        <pc:spChg chg="mod">
          <ac:chgData name="Solal Pirelli" userId="584f3c02d4d36311" providerId="LiveId" clId="{58385682-9443-4F9D-B4F8-C2D3BDBACAE3}" dt="2022-09-20T12:16:45.968" v="5633" actId="20577"/>
          <ac:spMkLst>
            <pc:docMk/>
            <pc:sldMk cId="2506690130" sldId="337"/>
            <ac:spMk id="3" creationId="{EB01C24B-1930-4DE0-C2E7-A922536CCB78}"/>
          </ac:spMkLst>
        </pc:spChg>
        <pc:spChg chg="del">
          <ac:chgData name="Solal Pirelli" userId="584f3c02d4d36311" providerId="LiveId" clId="{58385682-9443-4F9D-B4F8-C2D3BDBACAE3}" dt="2022-09-20T12:16:49.720" v="5634" actId="478"/>
          <ac:spMkLst>
            <pc:docMk/>
            <pc:sldMk cId="2506690130" sldId="337"/>
            <ac:spMk id="5" creationId="{7D0BEC07-4F53-BDCA-EC98-099441B3A590}"/>
          </ac:spMkLst>
        </pc:spChg>
      </pc:sldChg>
      <pc:sldChg chg="delSp modSp new mod">
        <pc:chgData name="Solal Pirelli" userId="584f3c02d4d36311" providerId="LiveId" clId="{58385682-9443-4F9D-B4F8-C2D3BDBACAE3}" dt="2022-09-20T12:17:35.529" v="5744" actId="20577"/>
        <pc:sldMkLst>
          <pc:docMk/>
          <pc:sldMk cId="2705566796" sldId="338"/>
        </pc:sldMkLst>
        <pc:spChg chg="mod">
          <ac:chgData name="Solal Pirelli" userId="584f3c02d4d36311" providerId="LiveId" clId="{58385682-9443-4F9D-B4F8-C2D3BDBACAE3}" dt="2022-09-20T12:17:08.081" v="5644" actId="20577"/>
          <ac:spMkLst>
            <pc:docMk/>
            <pc:sldMk cId="2705566796" sldId="338"/>
            <ac:spMk id="2" creationId="{A6245A07-1474-3B63-83ED-6080328ABF90}"/>
          </ac:spMkLst>
        </pc:spChg>
        <pc:spChg chg="mod">
          <ac:chgData name="Solal Pirelli" userId="584f3c02d4d36311" providerId="LiveId" clId="{58385682-9443-4F9D-B4F8-C2D3BDBACAE3}" dt="2022-09-20T12:17:35.529" v="5744" actId="20577"/>
          <ac:spMkLst>
            <pc:docMk/>
            <pc:sldMk cId="2705566796" sldId="338"/>
            <ac:spMk id="3" creationId="{5FBD50BB-CBCE-5032-2EB7-C018A968BF05}"/>
          </ac:spMkLst>
        </pc:spChg>
        <pc:spChg chg="del">
          <ac:chgData name="Solal Pirelli" userId="584f3c02d4d36311" providerId="LiveId" clId="{58385682-9443-4F9D-B4F8-C2D3BDBACAE3}" dt="2022-09-20T12:17:23.969" v="5709" actId="478"/>
          <ac:spMkLst>
            <pc:docMk/>
            <pc:sldMk cId="2705566796" sldId="338"/>
            <ac:spMk id="5" creationId="{8BD0B420-DE75-1B12-49FF-FD8FA971374B}"/>
          </ac:spMkLst>
        </pc:spChg>
      </pc:sldChg>
      <pc:sldChg chg="delSp modSp new mod">
        <pc:chgData name="Solal Pirelli" userId="584f3c02d4d36311" providerId="LiveId" clId="{58385682-9443-4F9D-B4F8-C2D3BDBACAE3}" dt="2022-09-20T12:17:50.511" v="5786" actId="478"/>
        <pc:sldMkLst>
          <pc:docMk/>
          <pc:sldMk cId="3663031347" sldId="339"/>
        </pc:sldMkLst>
        <pc:spChg chg="del">
          <ac:chgData name="Solal Pirelli" userId="584f3c02d4d36311" providerId="LiveId" clId="{58385682-9443-4F9D-B4F8-C2D3BDBACAE3}" dt="2022-09-20T12:17:48.768" v="5785" actId="478"/>
          <ac:spMkLst>
            <pc:docMk/>
            <pc:sldMk cId="3663031347" sldId="339"/>
            <ac:spMk id="2" creationId="{2F2E6A0D-F0A4-C9F3-0C2D-D669D02BE818}"/>
          </ac:spMkLst>
        </pc:spChg>
        <pc:spChg chg="mod">
          <ac:chgData name="Solal Pirelli" userId="584f3c02d4d36311" providerId="LiveId" clId="{58385682-9443-4F9D-B4F8-C2D3BDBACAE3}" dt="2022-09-20T12:17:45.113" v="5784" actId="313"/>
          <ac:spMkLst>
            <pc:docMk/>
            <pc:sldMk cId="3663031347" sldId="339"/>
            <ac:spMk id="3" creationId="{404D59CA-55EC-F82B-145E-48596197FB28}"/>
          </ac:spMkLst>
        </pc:spChg>
        <pc:spChg chg="del">
          <ac:chgData name="Solal Pirelli" userId="584f3c02d4d36311" providerId="LiveId" clId="{58385682-9443-4F9D-B4F8-C2D3BDBACAE3}" dt="2022-09-20T12:17:50.511" v="5786" actId="478"/>
          <ac:spMkLst>
            <pc:docMk/>
            <pc:sldMk cId="3663031347" sldId="339"/>
            <ac:spMk id="5" creationId="{CBB2646E-AF2F-4025-9DD5-8C4DDB6BC96F}"/>
          </ac:spMkLst>
        </pc:spChg>
      </pc:sldChg>
      <pc:sldChg chg="modSp new mod">
        <pc:chgData name="Solal Pirelli" userId="584f3c02d4d36311" providerId="LiveId" clId="{58385682-9443-4F9D-B4F8-C2D3BDBACAE3}" dt="2022-09-20T12:28:51.285" v="6278" actId="13926"/>
        <pc:sldMkLst>
          <pc:docMk/>
          <pc:sldMk cId="645187584" sldId="340"/>
        </pc:sldMkLst>
        <pc:spChg chg="mod">
          <ac:chgData name="Solal Pirelli" userId="584f3c02d4d36311" providerId="LiveId" clId="{58385682-9443-4F9D-B4F8-C2D3BDBACAE3}" dt="2022-09-20T12:18:23.846" v="5795" actId="20577"/>
          <ac:spMkLst>
            <pc:docMk/>
            <pc:sldMk cId="645187584" sldId="340"/>
            <ac:spMk id="2" creationId="{D06E1917-2755-BFE4-6970-9C48BA75CED3}"/>
          </ac:spMkLst>
        </pc:spChg>
        <pc:spChg chg="mod">
          <ac:chgData name="Solal Pirelli" userId="584f3c02d4d36311" providerId="LiveId" clId="{58385682-9443-4F9D-B4F8-C2D3BDBACAE3}" dt="2022-09-20T12:28:51.285" v="6278" actId="13926"/>
          <ac:spMkLst>
            <pc:docMk/>
            <pc:sldMk cId="645187584" sldId="340"/>
            <ac:spMk id="3" creationId="{E2E937D7-2EF0-8DB2-B236-0A36D99E026F}"/>
          </ac:spMkLst>
        </pc:spChg>
      </pc:sldChg>
      <pc:sldChg chg="delSp modSp new mod">
        <pc:chgData name="Solal Pirelli" userId="584f3c02d4d36311" providerId="LiveId" clId="{58385682-9443-4F9D-B4F8-C2D3BDBACAE3}" dt="2022-09-20T12:31:04.737" v="6444" actId="20577"/>
        <pc:sldMkLst>
          <pc:docMk/>
          <pc:sldMk cId="3513459227" sldId="341"/>
        </pc:sldMkLst>
        <pc:spChg chg="mod">
          <ac:chgData name="Solal Pirelli" userId="584f3c02d4d36311" providerId="LiveId" clId="{58385682-9443-4F9D-B4F8-C2D3BDBACAE3}" dt="2022-09-20T12:31:04.737" v="6444" actId="20577"/>
          <ac:spMkLst>
            <pc:docMk/>
            <pc:sldMk cId="3513459227" sldId="341"/>
            <ac:spMk id="2" creationId="{3DA776FA-81B2-A174-6A89-47619D189251}"/>
          </ac:spMkLst>
        </pc:spChg>
        <pc:spChg chg="mod">
          <ac:chgData name="Solal Pirelli" userId="584f3c02d4d36311" providerId="LiveId" clId="{58385682-9443-4F9D-B4F8-C2D3BDBACAE3}" dt="2022-09-20T12:24:11.017" v="5934" actId="207"/>
          <ac:spMkLst>
            <pc:docMk/>
            <pc:sldMk cId="3513459227" sldId="341"/>
            <ac:spMk id="3" creationId="{4A8ED646-22E9-6C1E-7807-2B4FC7DAAE22}"/>
          </ac:spMkLst>
        </pc:spChg>
        <pc:spChg chg="del">
          <ac:chgData name="Solal Pirelli" userId="584f3c02d4d36311" providerId="LiveId" clId="{58385682-9443-4F9D-B4F8-C2D3BDBACAE3}" dt="2022-09-20T12:24:17.144" v="5935" actId="478"/>
          <ac:spMkLst>
            <pc:docMk/>
            <pc:sldMk cId="3513459227" sldId="341"/>
            <ac:spMk id="5" creationId="{CC3704E8-000F-1EA7-E186-1C6AF8EF735D}"/>
          </ac:spMkLst>
        </pc:spChg>
      </pc:sldChg>
      <pc:sldChg chg="delSp modSp add mod">
        <pc:chgData name="Solal Pirelli" userId="584f3c02d4d36311" providerId="LiveId" clId="{58385682-9443-4F9D-B4F8-C2D3BDBACAE3}" dt="2022-09-20T12:26:15.877" v="6166" actId="14100"/>
        <pc:sldMkLst>
          <pc:docMk/>
          <pc:sldMk cId="3357788844" sldId="342"/>
        </pc:sldMkLst>
        <pc:spChg chg="mod">
          <ac:chgData name="Solal Pirelli" userId="584f3c02d4d36311" providerId="LiveId" clId="{58385682-9443-4F9D-B4F8-C2D3BDBACAE3}" dt="2022-09-20T12:26:15.877" v="6166" actId="14100"/>
          <ac:spMkLst>
            <pc:docMk/>
            <pc:sldMk cId="3357788844" sldId="342"/>
            <ac:spMk id="3" creationId="{E2E937D7-2EF0-8DB2-B236-0A36D99E026F}"/>
          </ac:spMkLst>
        </pc:spChg>
        <pc:spChg chg="del">
          <ac:chgData name="Solal Pirelli" userId="584f3c02d4d36311" providerId="LiveId" clId="{58385682-9443-4F9D-B4F8-C2D3BDBACAE3}" dt="2022-09-20T12:25:49.183" v="6142" actId="478"/>
          <ac:spMkLst>
            <pc:docMk/>
            <pc:sldMk cId="3357788844" sldId="342"/>
            <ac:spMk id="5" creationId="{11F1873E-B2B5-645A-EE8F-A20F37CB4550}"/>
          </ac:spMkLst>
        </pc:spChg>
      </pc:sldChg>
      <pc:sldChg chg="delSp modSp add mod">
        <pc:chgData name="Solal Pirelli" userId="584f3c02d4d36311" providerId="LiveId" clId="{58385682-9443-4F9D-B4F8-C2D3BDBACAE3}" dt="2022-09-20T12:28:31.236" v="6274" actId="115"/>
        <pc:sldMkLst>
          <pc:docMk/>
          <pc:sldMk cId="984171360" sldId="343"/>
        </pc:sldMkLst>
        <pc:spChg chg="mod">
          <ac:chgData name="Solal Pirelli" userId="584f3c02d4d36311" providerId="LiveId" clId="{58385682-9443-4F9D-B4F8-C2D3BDBACAE3}" dt="2022-09-20T12:28:31.236" v="6274" actId="115"/>
          <ac:spMkLst>
            <pc:docMk/>
            <pc:sldMk cId="984171360" sldId="343"/>
            <ac:spMk id="3" creationId="{E2E937D7-2EF0-8DB2-B236-0A36D99E026F}"/>
          </ac:spMkLst>
        </pc:spChg>
        <pc:spChg chg="del">
          <ac:chgData name="Solal Pirelli" userId="584f3c02d4d36311" providerId="LiveId" clId="{58385682-9443-4F9D-B4F8-C2D3BDBACAE3}" dt="2022-09-20T12:27:23.753" v="6228" actId="478"/>
          <ac:spMkLst>
            <pc:docMk/>
            <pc:sldMk cId="984171360" sldId="343"/>
            <ac:spMk id="5" creationId="{11F1873E-B2B5-645A-EE8F-A20F37CB4550}"/>
          </ac:spMkLst>
        </pc:spChg>
      </pc:sldChg>
      <pc:sldChg chg="modSp add mod">
        <pc:chgData name="Solal Pirelli" userId="584f3c02d4d36311" providerId="LiveId" clId="{58385682-9443-4F9D-B4F8-C2D3BDBACAE3}" dt="2022-09-20T12:31:09.182" v="6452" actId="20577"/>
        <pc:sldMkLst>
          <pc:docMk/>
          <pc:sldMk cId="2143910340" sldId="344"/>
        </pc:sldMkLst>
        <pc:spChg chg="mod">
          <ac:chgData name="Solal Pirelli" userId="584f3c02d4d36311" providerId="LiveId" clId="{58385682-9443-4F9D-B4F8-C2D3BDBACAE3}" dt="2022-09-20T12:31:09.182" v="6452" actId="20577"/>
          <ac:spMkLst>
            <pc:docMk/>
            <pc:sldMk cId="2143910340" sldId="344"/>
            <ac:spMk id="2" creationId="{3DA776FA-81B2-A174-6A89-47619D189251}"/>
          </ac:spMkLst>
        </pc:spChg>
        <pc:spChg chg="mod">
          <ac:chgData name="Solal Pirelli" userId="584f3c02d4d36311" providerId="LiveId" clId="{58385682-9443-4F9D-B4F8-C2D3BDBACAE3}" dt="2022-09-20T12:28:17.850" v="6271" actId="13926"/>
          <ac:spMkLst>
            <pc:docMk/>
            <pc:sldMk cId="2143910340" sldId="344"/>
            <ac:spMk id="3" creationId="{4A8ED646-22E9-6C1E-7807-2B4FC7DAAE22}"/>
          </ac:spMkLst>
        </pc:spChg>
      </pc:sldChg>
      <pc:sldChg chg="addSp delSp modSp add mod">
        <pc:chgData name="Solal Pirelli" userId="584f3c02d4d36311" providerId="LiveId" clId="{58385682-9443-4F9D-B4F8-C2D3BDBACAE3}" dt="2022-09-20T12:30:50.502" v="6436" actId="20577"/>
        <pc:sldMkLst>
          <pc:docMk/>
          <pc:sldMk cId="1008763687" sldId="345"/>
        </pc:sldMkLst>
        <pc:spChg chg="mod">
          <ac:chgData name="Solal Pirelli" userId="584f3c02d4d36311" providerId="LiveId" clId="{58385682-9443-4F9D-B4F8-C2D3BDBACAE3}" dt="2022-09-20T12:30:50.502" v="6436" actId="20577"/>
          <ac:spMkLst>
            <pc:docMk/>
            <pc:sldMk cId="1008763687" sldId="345"/>
            <ac:spMk id="3" creationId="{BCF3010E-B950-3F27-F868-7A4BA525AD5C}"/>
          </ac:spMkLst>
        </pc:spChg>
        <pc:picChg chg="add mod">
          <ac:chgData name="Solal Pirelli" userId="584f3c02d4d36311" providerId="LiveId" clId="{58385682-9443-4F9D-B4F8-C2D3BDBACAE3}" dt="2022-09-20T12:29:39.174" v="6290" actId="1036"/>
          <ac:picMkLst>
            <pc:docMk/>
            <pc:sldMk cId="1008763687" sldId="345"/>
            <ac:picMk id="5" creationId="{12AE06A3-DF75-384B-96D3-AAB5B2AC5639}"/>
          </ac:picMkLst>
        </pc:picChg>
        <pc:picChg chg="del">
          <ac:chgData name="Solal Pirelli" userId="584f3c02d4d36311" providerId="LiveId" clId="{58385682-9443-4F9D-B4F8-C2D3BDBACAE3}" dt="2022-09-20T12:29:16.162" v="6280" actId="478"/>
          <ac:picMkLst>
            <pc:docMk/>
            <pc:sldMk cId="1008763687" sldId="345"/>
            <ac:picMk id="6" creationId="{0381151D-4FBA-5A0D-14C0-1EE6EDF660EF}"/>
          </ac:picMkLst>
        </pc:picChg>
        <pc:picChg chg="del">
          <ac:chgData name="Solal Pirelli" userId="584f3c02d4d36311" providerId="LiveId" clId="{58385682-9443-4F9D-B4F8-C2D3BDBACAE3}" dt="2022-09-20T12:29:17.754" v="6281" actId="478"/>
          <ac:picMkLst>
            <pc:docMk/>
            <pc:sldMk cId="1008763687" sldId="345"/>
            <ac:picMk id="8" creationId="{2EF3E683-87F4-1985-98E7-79B9F84AEFEB}"/>
          </ac:picMkLst>
        </pc:picChg>
        <pc:picChg chg="del">
          <ac:chgData name="Solal Pirelli" userId="584f3c02d4d36311" providerId="LiveId" clId="{58385682-9443-4F9D-B4F8-C2D3BDBACAE3}" dt="2022-09-20T12:29:19.294" v="6282" actId="478"/>
          <ac:picMkLst>
            <pc:docMk/>
            <pc:sldMk cId="1008763687" sldId="345"/>
            <ac:picMk id="9" creationId="{0C42A373-4A51-32B3-35D6-4F4BFAAC1A4B}"/>
          </ac:picMkLst>
        </pc:picChg>
        <pc:picChg chg="add mod">
          <ac:chgData name="Solal Pirelli" userId="584f3c02d4d36311" providerId="LiveId" clId="{58385682-9443-4F9D-B4F8-C2D3BDBACAE3}" dt="2022-09-20T12:29:35.630" v="6288" actId="1076"/>
          <ac:picMkLst>
            <pc:docMk/>
            <pc:sldMk cId="1008763687" sldId="345"/>
            <ac:picMk id="10" creationId="{FB4BA8B5-277A-25A6-87C7-02B668C87A28}"/>
          </ac:picMkLst>
        </pc:picChg>
        <pc:picChg chg="add mod">
          <ac:chgData name="Solal Pirelli" userId="584f3c02d4d36311" providerId="LiveId" clId="{58385682-9443-4F9D-B4F8-C2D3BDBACAE3}" dt="2022-09-20T12:29:32.535" v="6287" actId="571"/>
          <ac:picMkLst>
            <pc:docMk/>
            <pc:sldMk cId="1008763687" sldId="345"/>
            <ac:picMk id="11" creationId="{26EA6F9F-7F5E-E996-E68B-8DA6CABB9FDC}"/>
          </ac:picMkLst>
        </pc:picChg>
      </pc:sldChg>
      <pc:sldChg chg="modSp add mod">
        <pc:chgData name="Solal Pirelli" userId="584f3c02d4d36311" providerId="LiveId" clId="{58385682-9443-4F9D-B4F8-C2D3BDBACAE3}" dt="2022-09-20T12:30:37.232" v="6403" actId="13926"/>
        <pc:sldMkLst>
          <pc:docMk/>
          <pc:sldMk cId="2266129751" sldId="346"/>
        </pc:sldMkLst>
        <pc:spChg chg="mod">
          <ac:chgData name="Solal Pirelli" userId="584f3c02d4d36311" providerId="LiveId" clId="{58385682-9443-4F9D-B4F8-C2D3BDBACAE3}" dt="2022-09-20T12:30:37.232" v="6403" actId="13926"/>
          <ac:spMkLst>
            <pc:docMk/>
            <pc:sldMk cId="2266129751" sldId="346"/>
            <ac:spMk id="3" creationId="{E2E937D7-2EF0-8DB2-B236-0A36D99E026F}"/>
          </ac:spMkLst>
        </pc:spChg>
      </pc:sldChg>
      <pc:sldChg chg="delSp modSp new mod">
        <pc:chgData name="Solal Pirelli" userId="584f3c02d4d36311" providerId="LiveId" clId="{58385682-9443-4F9D-B4F8-C2D3BDBACAE3}" dt="2022-09-20T12:32:08.603" v="6530" actId="478"/>
        <pc:sldMkLst>
          <pc:docMk/>
          <pc:sldMk cId="1273912921" sldId="347"/>
        </pc:sldMkLst>
        <pc:spChg chg="mod">
          <ac:chgData name="Solal Pirelli" userId="584f3c02d4d36311" providerId="LiveId" clId="{58385682-9443-4F9D-B4F8-C2D3BDBACAE3}" dt="2022-09-20T12:31:15.776" v="6467" actId="20577"/>
          <ac:spMkLst>
            <pc:docMk/>
            <pc:sldMk cId="1273912921" sldId="347"/>
            <ac:spMk id="2" creationId="{3E35AEA0-E762-6685-AC82-C1CA3ECC5E21}"/>
          </ac:spMkLst>
        </pc:spChg>
        <pc:spChg chg="mod">
          <ac:chgData name="Solal Pirelli" userId="584f3c02d4d36311" providerId="LiveId" clId="{58385682-9443-4F9D-B4F8-C2D3BDBACAE3}" dt="2022-09-20T12:32:06.603" v="6529" actId="404"/>
          <ac:spMkLst>
            <pc:docMk/>
            <pc:sldMk cId="1273912921" sldId="347"/>
            <ac:spMk id="3" creationId="{9B7B6B7A-5D47-6463-D63F-76AD9E95F59D}"/>
          </ac:spMkLst>
        </pc:spChg>
        <pc:spChg chg="del">
          <ac:chgData name="Solal Pirelli" userId="584f3c02d4d36311" providerId="LiveId" clId="{58385682-9443-4F9D-B4F8-C2D3BDBACAE3}" dt="2022-09-20T12:32:08.603" v="6530" actId="478"/>
          <ac:spMkLst>
            <pc:docMk/>
            <pc:sldMk cId="1273912921" sldId="347"/>
            <ac:spMk id="5" creationId="{E9B9A5D2-AA40-1452-C018-DD856BD7812C}"/>
          </ac:spMkLst>
        </pc:spChg>
      </pc:sldChg>
      <pc:sldChg chg="add del">
        <pc:chgData name="Solal Pirelli" userId="584f3c02d4d36311" providerId="LiveId" clId="{58385682-9443-4F9D-B4F8-C2D3BDBACAE3}" dt="2022-09-20T12:32:16.649" v="6532"/>
        <pc:sldMkLst>
          <pc:docMk/>
          <pc:sldMk cId="2766192568" sldId="348"/>
        </pc:sldMkLst>
      </pc:sldChg>
      <pc:sldChg chg="addSp delSp modSp add mod">
        <pc:chgData name="Solal Pirelli" userId="584f3c02d4d36311" providerId="LiveId" clId="{58385682-9443-4F9D-B4F8-C2D3BDBACAE3}" dt="2022-09-20T12:33:40.541" v="6662"/>
        <pc:sldMkLst>
          <pc:docMk/>
          <pc:sldMk cId="2948698402" sldId="348"/>
        </pc:sldMkLst>
        <pc:spChg chg="del">
          <ac:chgData name="Solal Pirelli" userId="584f3c02d4d36311" providerId="LiveId" clId="{58385682-9443-4F9D-B4F8-C2D3BDBACAE3}" dt="2022-09-20T12:32:20.144" v="6534" actId="478"/>
          <ac:spMkLst>
            <pc:docMk/>
            <pc:sldMk cId="2948698402" sldId="348"/>
            <ac:spMk id="2" creationId="{3E35AEA0-E762-6685-AC82-C1CA3ECC5E21}"/>
          </ac:spMkLst>
        </pc:spChg>
        <pc:spChg chg="mod">
          <ac:chgData name="Solal Pirelli" userId="584f3c02d4d36311" providerId="LiveId" clId="{58385682-9443-4F9D-B4F8-C2D3BDBACAE3}" dt="2022-09-20T12:33:40.541" v="6662"/>
          <ac:spMkLst>
            <pc:docMk/>
            <pc:sldMk cId="2948698402" sldId="348"/>
            <ac:spMk id="3" creationId="{9B7B6B7A-5D47-6463-D63F-76AD9E95F59D}"/>
          </ac:spMkLst>
        </pc:spChg>
        <pc:spChg chg="add del mod">
          <ac:chgData name="Solal Pirelli" userId="584f3c02d4d36311" providerId="LiveId" clId="{58385682-9443-4F9D-B4F8-C2D3BDBACAE3}" dt="2022-09-20T12:32:23.143" v="6535" actId="478"/>
          <ac:spMkLst>
            <pc:docMk/>
            <pc:sldMk cId="2948698402" sldId="348"/>
            <ac:spMk id="6" creationId="{0B8796FA-6AA1-7583-E799-2EEEE052A893}"/>
          </ac:spMkLst>
        </pc:spChg>
      </pc:sldChg>
      <pc:sldChg chg="addSp modSp add mod modAnim">
        <pc:chgData name="Solal Pirelli" userId="584f3c02d4d36311" providerId="LiveId" clId="{58385682-9443-4F9D-B4F8-C2D3BDBACAE3}" dt="2022-09-20T12:36:49.934" v="6834"/>
        <pc:sldMkLst>
          <pc:docMk/>
          <pc:sldMk cId="2611379600" sldId="349"/>
        </pc:sldMkLst>
        <pc:spChg chg="mod">
          <ac:chgData name="Solal Pirelli" userId="584f3c02d4d36311" providerId="LiveId" clId="{58385682-9443-4F9D-B4F8-C2D3BDBACAE3}" dt="2022-09-20T12:34:43.510" v="6788" actId="207"/>
          <ac:spMkLst>
            <pc:docMk/>
            <pc:sldMk cId="2611379600" sldId="349"/>
            <ac:spMk id="3" creationId="{9B7B6B7A-5D47-6463-D63F-76AD9E95F59D}"/>
          </ac:spMkLst>
        </pc:spChg>
        <pc:spChg chg="add mod">
          <ac:chgData name="Solal Pirelli" userId="584f3c02d4d36311" providerId="LiveId" clId="{58385682-9443-4F9D-B4F8-C2D3BDBACAE3}" dt="2022-09-20T12:36:01.500" v="6825" actId="1035"/>
          <ac:spMkLst>
            <pc:docMk/>
            <pc:sldMk cId="2611379600" sldId="349"/>
            <ac:spMk id="6" creationId="{51E60F37-FCA7-F448-2799-4D2C74FDF29D}"/>
          </ac:spMkLst>
        </pc:spChg>
        <pc:picChg chg="add mod">
          <ac:chgData name="Solal Pirelli" userId="584f3c02d4d36311" providerId="LiveId" clId="{58385682-9443-4F9D-B4F8-C2D3BDBACAE3}" dt="2022-09-20T12:35:06.068" v="6793" actId="1076"/>
          <ac:picMkLst>
            <pc:docMk/>
            <pc:sldMk cId="2611379600" sldId="349"/>
            <ac:picMk id="5" creationId="{CF86540B-38DF-ABE6-D97D-B69FA5CA1B70}"/>
          </ac:picMkLst>
        </pc:picChg>
        <pc:picChg chg="add mod">
          <ac:chgData name="Solal Pirelli" userId="584f3c02d4d36311" providerId="LiveId" clId="{58385682-9443-4F9D-B4F8-C2D3BDBACAE3}" dt="2022-09-20T12:36:40.497" v="6832" actId="1076"/>
          <ac:picMkLst>
            <pc:docMk/>
            <pc:sldMk cId="2611379600" sldId="349"/>
            <ac:picMk id="7" creationId="{BC3D31E7-393E-BD59-298E-48BEC906B16F}"/>
          </ac:picMkLst>
        </pc:picChg>
      </pc:sldChg>
      <pc:sldChg chg="delSp modSp new mod">
        <pc:chgData name="Solal Pirelli" userId="584f3c02d4d36311" providerId="LiveId" clId="{58385682-9443-4F9D-B4F8-C2D3BDBACAE3}" dt="2022-09-20T12:37:49.797" v="6959" actId="478"/>
        <pc:sldMkLst>
          <pc:docMk/>
          <pc:sldMk cId="1146598563" sldId="350"/>
        </pc:sldMkLst>
        <pc:spChg chg="mod">
          <ac:chgData name="Solal Pirelli" userId="584f3c02d4d36311" providerId="LiveId" clId="{58385682-9443-4F9D-B4F8-C2D3BDBACAE3}" dt="2022-09-20T12:37:47.175" v="6958" actId="313"/>
          <ac:spMkLst>
            <pc:docMk/>
            <pc:sldMk cId="1146598563" sldId="350"/>
            <ac:spMk id="3" creationId="{8F1E9580-3DC4-BFEA-F6DE-1C3382912BB9}"/>
          </ac:spMkLst>
        </pc:spChg>
        <pc:spChg chg="del">
          <ac:chgData name="Solal Pirelli" userId="584f3c02d4d36311" providerId="LiveId" clId="{58385682-9443-4F9D-B4F8-C2D3BDBACAE3}" dt="2022-09-20T12:37:49.797" v="6959" actId="478"/>
          <ac:spMkLst>
            <pc:docMk/>
            <pc:sldMk cId="1146598563" sldId="350"/>
            <ac:spMk id="5" creationId="{484DA5EC-8C18-0C05-50BD-67350CE2DA15}"/>
          </ac:spMkLst>
        </pc:spChg>
      </pc:sldChg>
      <pc:sldChg chg="addSp delSp modSp new mod">
        <pc:chgData name="Solal Pirelli" userId="584f3c02d4d36311" providerId="LiveId" clId="{58385682-9443-4F9D-B4F8-C2D3BDBACAE3}" dt="2022-09-20T12:41:45.202" v="7034" actId="1076"/>
        <pc:sldMkLst>
          <pc:docMk/>
          <pc:sldMk cId="2197481340" sldId="351"/>
        </pc:sldMkLst>
        <pc:spChg chg="mod">
          <ac:chgData name="Solal Pirelli" userId="584f3c02d4d36311" providerId="LiveId" clId="{58385682-9443-4F9D-B4F8-C2D3BDBACAE3}" dt="2022-09-20T12:38:02.554" v="6968" actId="20577"/>
          <ac:spMkLst>
            <pc:docMk/>
            <pc:sldMk cId="2197481340" sldId="351"/>
            <ac:spMk id="2" creationId="{08664861-F106-47EB-2565-960A178B4692}"/>
          </ac:spMkLst>
        </pc:spChg>
        <pc:spChg chg="del">
          <ac:chgData name="Solal Pirelli" userId="584f3c02d4d36311" providerId="LiveId" clId="{58385682-9443-4F9D-B4F8-C2D3BDBACAE3}" dt="2022-09-20T12:38:22.839" v="6969" actId="1032"/>
          <ac:spMkLst>
            <pc:docMk/>
            <pc:sldMk cId="2197481340" sldId="351"/>
            <ac:spMk id="3" creationId="{E331BFD0-05B1-C81F-84DE-58481F4CBA76}"/>
          </ac:spMkLst>
        </pc:spChg>
        <pc:spChg chg="del">
          <ac:chgData name="Solal Pirelli" userId="584f3c02d4d36311" providerId="LiveId" clId="{58385682-9443-4F9D-B4F8-C2D3BDBACAE3}" dt="2022-09-20T12:41:26.724" v="7031" actId="478"/>
          <ac:spMkLst>
            <pc:docMk/>
            <pc:sldMk cId="2197481340" sldId="351"/>
            <ac:spMk id="5" creationId="{71E31432-8FFF-D8CF-F95B-D871F29D1FDF}"/>
          </ac:spMkLst>
        </pc:spChg>
        <pc:spChg chg="mod topLvl">
          <ac:chgData name="Solal Pirelli" userId="584f3c02d4d36311" providerId="LiveId" clId="{58385682-9443-4F9D-B4F8-C2D3BDBACAE3}" dt="2022-09-20T12:40:04.498" v="7006" actId="1076"/>
          <ac:spMkLst>
            <pc:docMk/>
            <pc:sldMk cId="2197481340" sldId="351"/>
            <ac:spMk id="8" creationId="{08762E9F-A913-99A8-1F86-AF56AD193697}"/>
          </ac:spMkLst>
        </pc:spChg>
        <pc:spChg chg="del mod topLvl">
          <ac:chgData name="Solal Pirelli" userId="584f3c02d4d36311" providerId="LiveId" clId="{58385682-9443-4F9D-B4F8-C2D3BDBACAE3}" dt="2022-09-20T12:40:43.081" v="7021" actId="478"/>
          <ac:spMkLst>
            <pc:docMk/>
            <pc:sldMk cId="2197481340" sldId="351"/>
            <ac:spMk id="9" creationId="{275795A8-B4D9-6051-4EA8-8B3BA19F8407}"/>
          </ac:spMkLst>
        </pc:spChg>
        <pc:spChg chg="mod topLvl">
          <ac:chgData name="Solal Pirelli" userId="584f3c02d4d36311" providerId="LiveId" clId="{58385682-9443-4F9D-B4F8-C2D3BDBACAE3}" dt="2022-09-20T12:41:39.480" v="7033" actId="1076"/>
          <ac:spMkLst>
            <pc:docMk/>
            <pc:sldMk cId="2197481340" sldId="351"/>
            <ac:spMk id="10" creationId="{81F7D55C-A3D4-F5D7-6A98-0CBD73E75798}"/>
          </ac:spMkLst>
        </pc:spChg>
        <pc:spChg chg="mod topLvl">
          <ac:chgData name="Solal Pirelli" userId="584f3c02d4d36311" providerId="LiveId" clId="{58385682-9443-4F9D-B4F8-C2D3BDBACAE3}" dt="2022-09-20T12:40:48.411" v="7023" actId="1076"/>
          <ac:spMkLst>
            <pc:docMk/>
            <pc:sldMk cId="2197481340" sldId="351"/>
            <ac:spMk id="11" creationId="{1437D010-E885-9A69-6C47-05C01104BA6F}"/>
          </ac:spMkLst>
        </pc:spChg>
        <pc:spChg chg="mod topLvl">
          <ac:chgData name="Solal Pirelli" userId="584f3c02d4d36311" providerId="LiveId" clId="{58385682-9443-4F9D-B4F8-C2D3BDBACAE3}" dt="2022-09-20T12:41:45.202" v="7034" actId="1076"/>
          <ac:spMkLst>
            <pc:docMk/>
            <pc:sldMk cId="2197481340" sldId="351"/>
            <ac:spMk id="12" creationId="{B11B7880-BDBF-1C64-7D02-C0152962B948}"/>
          </ac:spMkLst>
        </pc:spChg>
        <pc:spChg chg="del mod topLvl">
          <ac:chgData name="Solal Pirelli" userId="584f3c02d4d36311" providerId="LiveId" clId="{58385682-9443-4F9D-B4F8-C2D3BDBACAE3}" dt="2022-09-20T12:40:42.550" v="7020" actId="478"/>
          <ac:spMkLst>
            <pc:docMk/>
            <pc:sldMk cId="2197481340" sldId="351"/>
            <ac:spMk id="13" creationId="{8AEF7EAC-8715-215C-3844-4C57072DAE22}"/>
          </ac:spMkLst>
        </pc:spChg>
        <pc:spChg chg="add mod">
          <ac:chgData name="Solal Pirelli" userId="584f3c02d4d36311" providerId="LiveId" clId="{58385682-9443-4F9D-B4F8-C2D3BDBACAE3}" dt="2022-09-20T12:41:24.564" v="7030" actId="1076"/>
          <ac:spMkLst>
            <pc:docMk/>
            <pc:sldMk cId="2197481340" sldId="351"/>
            <ac:spMk id="14" creationId="{FFCE0A81-4319-B0BB-DB12-00304E5F788A}"/>
          </ac:spMkLst>
        </pc:spChg>
        <pc:spChg chg="add mod">
          <ac:chgData name="Solal Pirelli" userId="584f3c02d4d36311" providerId="LiveId" clId="{58385682-9443-4F9D-B4F8-C2D3BDBACAE3}" dt="2022-09-20T12:41:15.516" v="7029" actId="1076"/>
          <ac:spMkLst>
            <pc:docMk/>
            <pc:sldMk cId="2197481340" sldId="351"/>
            <ac:spMk id="15" creationId="{B77B9844-6478-8DFC-21CC-792BC97D90B5}"/>
          </ac:spMkLst>
        </pc:spChg>
        <pc:grpChg chg="del mod">
          <ac:chgData name="Solal Pirelli" userId="584f3c02d4d36311" providerId="LiveId" clId="{58385682-9443-4F9D-B4F8-C2D3BDBACAE3}" dt="2022-09-20T12:39:42.355" v="7002" actId="165"/>
          <ac:grpSpMkLst>
            <pc:docMk/>
            <pc:sldMk cId="2197481340" sldId="351"/>
            <ac:grpSpMk id="7" creationId="{977A2374-83F4-D4ED-A175-998EB56E6429}"/>
          </ac:grpSpMkLst>
        </pc:grpChg>
        <pc:graphicFrameChg chg="add del mod modGraphic">
          <ac:chgData name="Solal Pirelli" userId="584f3c02d4d36311" providerId="LiveId" clId="{58385682-9443-4F9D-B4F8-C2D3BDBACAE3}" dt="2022-09-20T12:39:34.575" v="7001" actId="18245"/>
          <ac:graphicFrameMkLst>
            <pc:docMk/>
            <pc:sldMk cId="2197481340" sldId="351"/>
            <ac:graphicFrameMk id="6" creationId="{5BB59E47-015D-62A7-42AA-5193EDB23038}"/>
          </ac:graphicFrameMkLst>
        </pc:graphicFrameChg>
      </pc:sldChg>
      <pc:sldChg chg="delSp modSp new mod">
        <pc:chgData name="Solal Pirelli" userId="584f3c02d4d36311" providerId="LiveId" clId="{58385682-9443-4F9D-B4F8-C2D3BDBACAE3}" dt="2022-09-20T12:43:38.808" v="7157" actId="20577"/>
        <pc:sldMkLst>
          <pc:docMk/>
          <pc:sldMk cId="3587524603" sldId="352"/>
        </pc:sldMkLst>
        <pc:spChg chg="mod">
          <ac:chgData name="Solal Pirelli" userId="584f3c02d4d36311" providerId="LiveId" clId="{58385682-9443-4F9D-B4F8-C2D3BDBACAE3}" dt="2022-09-20T12:42:05.808" v="7043" actId="20577"/>
          <ac:spMkLst>
            <pc:docMk/>
            <pc:sldMk cId="3587524603" sldId="352"/>
            <ac:spMk id="2" creationId="{69BD1B9A-381B-D496-8067-EE403D45B0BF}"/>
          </ac:spMkLst>
        </pc:spChg>
        <pc:spChg chg="mod">
          <ac:chgData name="Solal Pirelli" userId="584f3c02d4d36311" providerId="LiveId" clId="{58385682-9443-4F9D-B4F8-C2D3BDBACAE3}" dt="2022-09-20T12:43:38.808" v="7157" actId="20577"/>
          <ac:spMkLst>
            <pc:docMk/>
            <pc:sldMk cId="3587524603" sldId="352"/>
            <ac:spMk id="3" creationId="{1B09D008-BAB9-F800-CB10-96AD7CC60AD6}"/>
          </ac:spMkLst>
        </pc:spChg>
        <pc:spChg chg="del">
          <ac:chgData name="Solal Pirelli" userId="584f3c02d4d36311" providerId="LiveId" clId="{58385682-9443-4F9D-B4F8-C2D3BDBACAE3}" dt="2022-09-20T12:42:34.452" v="7146" actId="478"/>
          <ac:spMkLst>
            <pc:docMk/>
            <pc:sldMk cId="3587524603" sldId="352"/>
            <ac:spMk id="5" creationId="{F2AD6E63-5CF3-1B89-42E7-B4D11A575733}"/>
          </ac:spMkLst>
        </pc:spChg>
      </pc:sldChg>
      <pc:sldChg chg="delSp modSp new mod">
        <pc:chgData name="Solal Pirelli" userId="584f3c02d4d36311" providerId="LiveId" clId="{58385682-9443-4F9D-B4F8-C2D3BDBACAE3}" dt="2022-09-20T12:46:59.337" v="7254" actId="478"/>
        <pc:sldMkLst>
          <pc:docMk/>
          <pc:sldMk cId="2931951702" sldId="353"/>
        </pc:sldMkLst>
        <pc:spChg chg="mod">
          <ac:chgData name="Solal Pirelli" userId="584f3c02d4d36311" providerId="LiveId" clId="{58385682-9443-4F9D-B4F8-C2D3BDBACAE3}" dt="2022-09-20T12:46:38.865" v="7168" actId="20577"/>
          <ac:spMkLst>
            <pc:docMk/>
            <pc:sldMk cId="2931951702" sldId="353"/>
            <ac:spMk id="2" creationId="{D84CE821-5AF4-DE8A-EA81-929B21E5B0C1}"/>
          </ac:spMkLst>
        </pc:spChg>
        <pc:spChg chg="mod">
          <ac:chgData name="Solal Pirelli" userId="584f3c02d4d36311" providerId="LiveId" clId="{58385682-9443-4F9D-B4F8-C2D3BDBACAE3}" dt="2022-09-20T12:46:57.265" v="7253" actId="20577"/>
          <ac:spMkLst>
            <pc:docMk/>
            <pc:sldMk cId="2931951702" sldId="353"/>
            <ac:spMk id="3" creationId="{C3270EF1-9384-115F-33E3-2C9B7DA083EC}"/>
          </ac:spMkLst>
        </pc:spChg>
        <pc:spChg chg="del">
          <ac:chgData name="Solal Pirelli" userId="584f3c02d4d36311" providerId="LiveId" clId="{58385682-9443-4F9D-B4F8-C2D3BDBACAE3}" dt="2022-09-20T12:46:59.337" v="7254" actId="478"/>
          <ac:spMkLst>
            <pc:docMk/>
            <pc:sldMk cId="2931951702" sldId="353"/>
            <ac:spMk id="5" creationId="{F4E9BAB5-6FD3-F2E8-54B8-0B18A539798A}"/>
          </ac:spMkLst>
        </pc:spChg>
      </pc:sldChg>
      <pc:sldChg chg="delSp modSp add mod delAnim modAnim">
        <pc:chgData name="Solal Pirelli" userId="584f3c02d4d36311" providerId="LiveId" clId="{58385682-9443-4F9D-B4F8-C2D3BDBACAE3}" dt="2022-09-20T12:48:02.048" v="7290" actId="20577"/>
        <pc:sldMkLst>
          <pc:docMk/>
          <pc:sldMk cId="3842000979" sldId="354"/>
        </pc:sldMkLst>
        <pc:spChg chg="mod">
          <ac:chgData name="Solal Pirelli" userId="584f3c02d4d36311" providerId="LiveId" clId="{58385682-9443-4F9D-B4F8-C2D3BDBACAE3}" dt="2022-09-20T12:48:02.048" v="7290" actId="20577"/>
          <ac:spMkLst>
            <pc:docMk/>
            <pc:sldMk cId="3842000979" sldId="354"/>
            <ac:spMk id="2" creationId="{8A32D0B8-7122-FCC5-C89C-8FA033CC79DB}"/>
          </ac:spMkLst>
        </pc:spChg>
        <pc:spChg chg="mod">
          <ac:chgData name="Solal Pirelli" userId="584f3c02d4d36311" providerId="LiveId" clId="{58385682-9443-4F9D-B4F8-C2D3BDBACAE3}" dt="2022-09-20T12:47:43.305" v="7261" actId="20577"/>
          <ac:spMkLst>
            <pc:docMk/>
            <pc:sldMk cId="3842000979" sldId="354"/>
            <ac:spMk id="9" creationId="{8E714D77-B828-772B-5921-ACCF650AF067}"/>
          </ac:spMkLst>
        </pc:spChg>
        <pc:grpChg chg="del">
          <ac:chgData name="Solal Pirelli" userId="584f3c02d4d36311" providerId="LiveId" clId="{58385682-9443-4F9D-B4F8-C2D3BDBACAE3}" dt="2022-09-20T12:47:27.717" v="7257" actId="478"/>
          <ac:grpSpMkLst>
            <pc:docMk/>
            <pc:sldMk cId="3842000979" sldId="354"/>
            <ac:grpSpMk id="10" creationId="{DAA26324-7FB8-4D57-CF44-CD2933991EA3}"/>
          </ac:grpSpMkLst>
        </pc:grpChg>
        <pc:grpChg chg="del">
          <ac:chgData name="Solal Pirelli" userId="584f3c02d4d36311" providerId="LiveId" clId="{58385682-9443-4F9D-B4F8-C2D3BDBACAE3}" dt="2022-09-20T12:47:28.675" v="7258" actId="478"/>
          <ac:grpSpMkLst>
            <pc:docMk/>
            <pc:sldMk cId="3842000979" sldId="354"/>
            <ac:grpSpMk id="13" creationId="{0E96C95E-61FD-4487-D381-7A02D85FED7F}"/>
          </ac:grpSpMkLst>
        </pc:grpChg>
        <pc:cxnChg chg="mod">
          <ac:chgData name="Solal Pirelli" userId="584f3c02d4d36311" providerId="LiveId" clId="{58385682-9443-4F9D-B4F8-C2D3BDBACAE3}" dt="2022-09-20T12:47:27.717" v="7257" actId="478"/>
          <ac:cxnSpMkLst>
            <pc:docMk/>
            <pc:sldMk cId="3842000979" sldId="354"/>
            <ac:cxnSpMk id="12" creationId="{1EDAE960-7038-DADA-05F0-EA9B2688BEAF}"/>
          </ac:cxnSpMkLst>
        </pc:cxnChg>
        <pc:cxnChg chg="mod">
          <ac:chgData name="Solal Pirelli" userId="584f3c02d4d36311" providerId="LiveId" clId="{58385682-9443-4F9D-B4F8-C2D3BDBACAE3}" dt="2022-09-20T12:47:28.675" v="7258" actId="478"/>
          <ac:cxnSpMkLst>
            <pc:docMk/>
            <pc:sldMk cId="3842000979" sldId="354"/>
            <ac:cxnSpMk id="15" creationId="{CD77036D-1251-CB1B-61E1-BB6F8A6161FB}"/>
          </ac:cxnSpMkLst>
        </pc:cxnChg>
        <pc:cxnChg chg="mod">
          <ac:chgData name="Solal Pirelli" userId="584f3c02d4d36311" providerId="LiveId" clId="{58385682-9443-4F9D-B4F8-C2D3BDBACAE3}" dt="2022-09-20T12:47:54.383" v="7262" actId="693"/>
          <ac:cxnSpMkLst>
            <pc:docMk/>
            <pc:sldMk cId="3842000979" sldId="354"/>
            <ac:cxnSpMk id="18" creationId="{393482DF-7079-7455-4850-5BA41680E7E0}"/>
          </ac:cxnSpMkLst>
        </pc:cxnChg>
      </pc:sldChg>
      <pc:sldChg chg="addSp delSp modSp new mod modAnim">
        <pc:chgData name="Solal Pirelli" userId="584f3c02d4d36311" providerId="LiveId" clId="{58385682-9443-4F9D-B4F8-C2D3BDBACAE3}" dt="2022-09-20T12:49:25.161" v="7408"/>
        <pc:sldMkLst>
          <pc:docMk/>
          <pc:sldMk cId="2708032981" sldId="355"/>
        </pc:sldMkLst>
        <pc:spChg chg="mod">
          <ac:chgData name="Solal Pirelli" userId="584f3c02d4d36311" providerId="LiveId" clId="{58385682-9443-4F9D-B4F8-C2D3BDBACAE3}" dt="2022-09-20T12:48:18.197" v="7295" actId="20577"/>
          <ac:spMkLst>
            <pc:docMk/>
            <pc:sldMk cId="2708032981" sldId="355"/>
            <ac:spMk id="2" creationId="{69F629FB-2A26-A8F9-9D5E-6981F9FD5964}"/>
          </ac:spMkLst>
        </pc:spChg>
        <pc:spChg chg="mod">
          <ac:chgData name="Solal Pirelli" userId="584f3c02d4d36311" providerId="LiveId" clId="{58385682-9443-4F9D-B4F8-C2D3BDBACAE3}" dt="2022-09-20T12:48:45.096" v="7402" actId="20577"/>
          <ac:spMkLst>
            <pc:docMk/>
            <pc:sldMk cId="2708032981" sldId="355"/>
            <ac:spMk id="3" creationId="{68D16A42-A20F-BC88-1EA1-D5B56FAF3AA8}"/>
          </ac:spMkLst>
        </pc:spChg>
        <pc:spChg chg="del">
          <ac:chgData name="Solal Pirelli" userId="584f3c02d4d36311" providerId="LiveId" clId="{58385682-9443-4F9D-B4F8-C2D3BDBACAE3}" dt="2022-09-20T12:48:47.010" v="7403" actId="478"/>
          <ac:spMkLst>
            <pc:docMk/>
            <pc:sldMk cId="2708032981" sldId="355"/>
            <ac:spMk id="5" creationId="{5661583E-E32E-0190-7FDC-EB1C188CF55A}"/>
          </ac:spMkLst>
        </pc:spChg>
        <pc:picChg chg="add mod">
          <ac:chgData name="Solal Pirelli" userId="584f3c02d4d36311" providerId="LiveId" clId="{58385682-9443-4F9D-B4F8-C2D3BDBACAE3}" dt="2022-09-20T12:49:16.353" v="7406" actId="1076"/>
          <ac:picMkLst>
            <pc:docMk/>
            <pc:sldMk cId="2708032981" sldId="355"/>
            <ac:picMk id="7" creationId="{6E5608D4-75CD-A833-6643-DE31725ECF65}"/>
          </ac:picMkLst>
        </pc:picChg>
      </pc:sldChg>
      <pc:sldChg chg="modSp new mod">
        <pc:chgData name="Solal Pirelli" userId="584f3c02d4d36311" providerId="LiveId" clId="{58385682-9443-4F9D-B4F8-C2D3BDBACAE3}" dt="2022-09-20T12:49:58.638" v="7527" actId="115"/>
        <pc:sldMkLst>
          <pc:docMk/>
          <pc:sldMk cId="298394629" sldId="356"/>
        </pc:sldMkLst>
        <pc:spChg chg="mod">
          <ac:chgData name="Solal Pirelli" userId="584f3c02d4d36311" providerId="LiveId" clId="{58385682-9443-4F9D-B4F8-C2D3BDBACAE3}" dt="2022-09-20T12:49:38.970" v="7428" actId="20577"/>
          <ac:spMkLst>
            <pc:docMk/>
            <pc:sldMk cId="298394629" sldId="356"/>
            <ac:spMk id="2" creationId="{826BA5A1-50B0-3924-9456-5DCBC1089F5E}"/>
          </ac:spMkLst>
        </pc:spChg>
        <pc:spChg chg="mod">
          <ac:chgData name="Solal Pirelli" userId="584f3c02d4d36311" providerId="LiveId" clId="{58385682-9443-4F9D-B4F8-C2D3BDBACAE3}" dt="2022-09-20T12:49:58.638" v="7527" actId="115"/>
          <ac:spMkLst>
            <pc:docMk/>
            <pc:sldMk cId="298394629" sldId="356"/>
            <ac:spMk id="3" creationId="{0ECCB61B-78E4-F55C-4FDF-2D2E21B2DD76}"/>
          </ac:spMkLst>
        </pc:spChg>
      </pc:sldChg>
      <pc:sldChg chg="modSp add mod">
        <pc:chgData name="Solal Pirelli" userId="584f3c02d4d36311" providerId="LiveId" clId="{58385682-9443-4F9D-B4F8-C2D3BDBACAE3}" dt="2022-09-20T12:50:19.810" v="7550" actId="20577"/>
        <pc:sldMkLst>
          <pc:docMk/>
          <pc:sldMk cId="483624736" sldId="357"/>
        </pc:sldMkLst>
        <pc:spChg chg="mod">
          <ac:chgData name="Solal Pirelli" userId="584f3c02d4d36311" providerId="LiveId" clId="{58385682-9443-4F9D-B4F8-C2D3BDBACAE3}" dt="2022-09-20T12:50:19.810" v="7550" actId="20577"/>
          <ac:spMkLst>
            <pc:docMk/>
            <pc:sldMk cId="483624736" sldId="357"/>
            <ac:spMk id="2" creationId="{31DB0824-228C-6E50-E23C-4174AAEA9FDF}"/>
          </ac:spMkLst>
        </pc:spChg>
      </pc:sldChg>
      <pc:sldChg chg="addSp delSp modSp new mod">
        <pc:chgData name="Solal Pirelli" userId="584f3c02d4d36311" providerId="LiveId" clId="{58385682-9443-4F9D-B4F8-C2D3BDBACAE3}" dt="2022-09-20T12:52:21.912" v="7565"/>
        <pc:sldMkLst>
          <pc:docMk/>
          <pc:sldMk cId="1576864703" sldId="358"/>
        </pc:sldMkLst>
        <pc:spChg chg="mod">
          <ac:chgData name="Solal Pirelli" userId="584f3c02d4d36311" providerId="LiveId" clId="{58385682-9443-4F9D-B4F8-C2D3BDBACAE3}" dt="2022-09-20T12:50:32.992" v="7558" actId="20577"/>
          <ac:spMkLst>
            <pc:docMk/>
            <pc:sldMk cId="1576864703" sldId="358"/>
            <ac:spMk id="2" creationId="{666EF2EB-6723-DC73-2A4D-CB5561727C4B}"/>
          </ac:spMkLst>
        </pc:spChg>
        <pc:spChg chg="del">
          <ac:chgData name="Solal Pirelli" userId="584f3c02d4d36311" providerId="LiveId" clId="{58385682-9443-4F9D-B4F8-C2D3BDBACAE3}" dt="2022-09-20T12:50:35.529" v="7559" actId="478"/>
          <ac:spMkLst>
            <pc:docMk/>
            <pc:sldMk cId="1576864703" sldId="358"/>
            <ac:spMk id="3" creationId="{8C6F7255-BDED-78AA-E85D-2559857E9F32}"/>
          </ac:spMkLst>
        </pc:spChg>
        <pc:spChg chg="mod">
          <ac:chgData name="Solal Pirelli" userId="584f3c02d4d36311" providerId="LiveId" clId="{58385682-9443-4F9D-B4F8-C2D3BDBACAE3}" dt="2022-09-20T12:52:21.912" v="7565"/>
          <ac:spMkLst>
            <pc:docMk/>
            <pc:sldMk cId="1576864703" sldId="358"/>
            <ac:spMk id="5" creationId="{9DB9E988-2261-080A-80CF-9215AA94F85C}"/>
          </ac:spMkLst>
        </pc:spChg>
        <pc:picChg chg="add del">
          <ac:chgData name="Solal Pirelli" userId="584f3c02d4d36311" providerId="LiveId" clId="{58385682-9443-4F9D-B4F8-C2D3BDBACAE3}" dt="2022-09-20T12:52:07.913" v="7561" actId="478"/>
          <ac:picMkLst>
            <pc:docMk/>
            <pc:sldMk cId="1576864703" sldId="358"/>
            <ac:picMk id="7" creationId="{0A96F7AE-5D34-CF89-3A2C-2CAA0DC43C4E}"/>
          </ac:picMkLst>
        </pc:picChg>
        <pc:picChg chg="add mod">
          <ac:chgData name="Solal Pirelli" userId="584f3c02d4d36311" providerId="LiveId" clId="{58385682-9443-4F9D-B4F8-C2D3BDBACAE3}" dt="2022-09-20T12:52:15.160" v="7564" actId="1076"/>
          <ac:picMkLst>
            <pc:docMk/>
            <pc:sldMk cId="1576864703" sldId="358"/>
            <ac:picMk id="9" creationId="{7E1BB560-DBF3-6D0D-9CD9-E8445DB527AB}"/>
          </ac:picMkLst>
        </pc:picChg>
      </pc:sldChg>
      <pc:sldChg chg="addSp modSp new mod">
        <pc:chgData name="Solal Pirelli" userId="584f3c02d4d36311" providerId="LiveId" clId="{58385682-9443-4F9D-B4F8-C2D3BDBACAE3}" dt="2022-09-20T12:53:41.346" v="7568"/>
        <pc:sldMkLst>
          <pc:docMk/>
          <pc:sldMk cId="511927022" sldId="359"/>
        </pc:sldMkLst>
        <pc:spChg chg="mod">
          <ac:chgData name="Solal Pirelli" userId="584f3c02d4d36311" providerId="LiveId" clId="{58385682-9443-4F9D-B4F8-C2D3BDBACAE3}" dt="2022-09-20T12:53:41.346" v="7568"/>
          <ac:spMkLst>
            <pc:docMk/>
            <pc:sldMk cId="511927022" sldId="359"/>
            <ac:spMk id="3" creationId="{4D35AD0D-3F18-4DD0-5EA5-2E85432A0C63}"/>
          </ac:spMkLst>
        </pc:spChg>
        <pc:picChg chg="add">
          <ac:chgData name="Solal Pirelli" userId="584f3c02d4d36311" providerId="LiveId" clId="{58385682-9443-4F9D-B4F8-C2D3BDBACAE3}" dt="2022-09-20T12:53:35.957" v="7567" actId="22"/>
          <ac:picMkLst>
            <pc:docMk/>
            <pc:sldMk cId="511927022" sldId="359"/>
            <ac:picMk id="5" creationId="{2FD70AB5-F5DF-5866-86BA-9B6A6181F259}"/>
          </ac:picMkLst>
        </pc:picChg>
      </pc:sldChg>
      <pc:sldChg chg="addSp delSp modSp new mod">
        <pc:chgData name="Solal Pirelli" userId="584f3c02d4d36311" providerId="LiveId" clId="{58385682-9443-4F9D-B4F8-C2D3BDBACAE3}" dt="2022-09-20T12:55:35.245" v="7573" actId="1076"/>
        <pc:sldMkLst>
          <pc:docMk/>
          <pc:sldMk cId="1754470574" sldId="360"/>
        </pc:sldMkLst>
        <pc:spChg chg="del">
          <ac:chgData name="Solal Pirelli" userId="584f3c02d4d36311" providerId="LiveId" clId="{58385682-9443-4F9D-B4F8-C2D3BDBACAE3}" dt="2022-09-20T12:53:48.499" v="7570" actId="478"/>
          <ac:spMkLst>
            <pc:docMk/>
            <pc:sldMk cId="1754470574" sldId="360"/>
            <ac:spMk id="3" creationId="{5553D14F-2507-ACE3-06D9-7839B186CC96}"/>
          </ac:spMkLst>
        </pc:spChg>
        <pc:picChg chg="add mod">
          <ac:chgData name="Solal Pirelli" userId="584f3c02d4d36311" providerId="LiveId" clId="{58385682-9443-4F9D-B4F8-C2D3BDBACAE3}" dt="2022-09-20T12:55:35.245" v="7573" actId="1076"/>
          <ac:picMkLst>
            <pc:docMk/>
            <pc:sldMk cId="1754470574" sldId="360"/>
            <ac:picMk id="5" creationId="{F5FA45CA-7B50-7131-8F64-F214EF843A74}"/>
          </ac:picMkLst>
        </pc:picChg>
      </pc:sldChg>
      <pc:sldChg chg="addSp delSp new mod">
        <pc:chgData name="Solal Pirelli" userId="584f3c02d4d36311" providerId="LiveId" clId="{58385682-9443-4F9D-B4F8-C2D3BDBACAE3}" dt="2022-09-20T12:56:31.331" v="7576" actId="22"/>
        <pc:sldMkLst>
          <pc:docMk/>
          <pc:sldMk cId="3288222881" sldId="361"/>
        </pc:sldMkLst>
        <pc:spChg chg="del">
          <ac:chgData name="Solal Pirelli" userId="584f3c02d4d36311" providerId="LiveId" clId="{58385682-9443-4F9D-B4F8-C2D3BDBACAE3}" dt="2022-09-20T12:55:39.698" v="7575" actId="478"/>
          <ac:spMkLst>
            <pc:docMk/>
            <pc:sldMk cId="3288222881" sldId="361"/>
            <ac:spMk id="3" creationId="{728306B8-0D0B-5E85-3624-160E160FEA7B}"/>
          </ac:spMkLst>
        </pc:spChg>
        <pc:picChg chg="add">
          <ac:chgData name="Solal Pirelli" userId="584f3c02d4d36311" providerId="LiveId" clId="{58385682-9443-4F9D-B4F8-C2D3BDBACAE3}" dt="2022-09-20T12:56:31.331" v="7576" actId="22"/>
          <ac:picMkLst>
            <pc:docMk/>
            <pc:sldMk cId="3288222881" sldId="361"/>
            <ac:picMk id="5" creationId="{A7FFFC6C-2DC8-36DC-B05A-02D6B0793790}"/>
          </ac:picMkLst>
        </pc:picChg>
      </pc:sldChg>
      <pc:sldChg chg="addSp delSp new mod">
        <pc:chgData name="Solal Pirelli" userId="584f3c02d4d36311" providerId="LiveId" clId="{58385682-9443-4F9D-B4F8-C2D3BDBACAE3}" dt="2022-09-20T12:57:22.185" v="7579" actId="478"/>
        <pc:sldMkLst>
          <pc:docMk/>
          <pc:sldMk cId="2298491792" sldId="362"/>
        </pc:sldMkLst>
        <pc:spChg chg="del">
          <ac:chgData name="Solal Pirelli" userId="584f3c02d4d36311" providerId="LiveId" clId="{58385682-9443-4F9D-B4F8-C2D3BDBACAE3}" dt="2022-09-20T12:57:22.185" v="7579" actId="478"/>
          <ac:spMkLst>
            <pc:docMk/>
            <pc:sldMk cId="2298491792" sldId="362"/>
            <ac:spMk id="3" creationId="{0E31C52F-44D4-A1B7-67D1-647A3D31E9D2}"/>
          </ac:spMkLst>
        </pc:spChg>
        <pc:picChg chg="add">
          <ac:chgData name="Solal Pirelli" userId="584f3c02d4d36311" providerId="LiveId" clId="{58385682-9443-4F9D-B4F8-C2D3BDBACAE3}" dt="2022-09-20T12:57:20.728" v="7578" actId="22"/>
          <ac:picMkLst>
            <pc:docMk/>
            <pc:sldMk cId="2298491792" sldId="362"/>
            <ac:picMk id="5" creationId="{6A3F3689-AF94-53CC-CA28-9930D13F475D}"/>
          </ac:picMkLst>
        </pc:picChg>
      </pc:sldChg>
      <pc:sldChg chg="delSp modSp new mod">
        <pc:chgData name="Solal Pirelli" userId="584f3c02d4d36311" providerId="LiveId" clId="{58385682-9443-4F9D-B4F8-C2D3BDBACAE3}" dt="2022-09-20T13:11:54.343" v="7762" actId="207"/>
        <pc:sldMkLst>
          <pc:docMk/>
          <pc:sldMk cId="2890086189" sldId="363"/>
        </pc:sldMkLst>
        <pc:spChg chg="mod">
          <ac:chgData name="Solal Pirelli" userId="584f3c02d4d36311" providerId="LiveId" clId="{58385682-9443-4F9D-B4F8-C2D3BDBACAE3}" dt="2022-09-20T13:11:12.205" v="7672" actId="20577"/>
          <ac:spMkLst>
            <pc:docMk/>
            <pc:sldMk cId="2890086189" sldId="363"/>
            <ac:spMk id="2" creationId="{ACB8695D-4AF4-5A8A-F619-6D11250298FC}"/>
          </ac:spMkLst>
        </pc:spChg>
        <pc:spChg chg="mod">
          <ac:chgData name="Solal Pirelli" userId="584f3c02d4d36311" providerId="LiveId" clId="{58385682-9443-4F9D-B4F8-C2D3BDBACAE3}" dt="2022-09-20T13:11:54.343" v="7762" actId="207"/>
          <ac:spMkLst>
            <pc:docMk/>
            <pc:sldMk cId="2890086189" sldId="363"/>
            <ac:spMk id="3" creationId="{A6FF0B58-E12C-686A-E753-3312A2D9D382}"/>
          </ac:spMkLst>
        </pc:spChg>
        <pc:spChg chg="del">
          <ac:chgData name="Solal Pirelli" userId="584f3c02d4d36311" providerId="LiveId" clId="{58385682-9443-4F9D-B4F8-C2D3BDBACAE3}" dt="2022-09-20T13:11:37.644" v="7756" actId="478"/>
          <ac:spMkLst>
            <pc:docMk/>
            <pc:sldMk cId="2890086189" sldId="363"/>
            <ac:spMk id="5" creationId="{1015C59A-D9E8-1B0B-315D-EE169F20B298}"/>
          </ac:spMkLst>
        </pc:spChg>
      </pc:sldChg>
      <pc:sldChg chg="modSp new mod">
        <pc:chgData name="Solal Pirelli" userId="584f3c02d4d36311" providerId="LiveId" clId="{58385682-9443-4F9D-B4F8-C2D3BDBACAE3}" dt="2022-09-20T13:10:35.170" v="7640" actId="20577"/>
        <pc:sldMkLst>
          <pc:docMk/>
          <pc:sldMk cId="3054039823" sldId="364"/>
        </pc:sldMkLst>
        <pc:spChg chg="mod">
          <ac:chgData name="Solal Pirelli" userId="584f3c02d4d36311" providerId="LiveId" clId="{58385682-9443-4F9D-B4F8-C2D3BDBACAE3}" dt="2022-09-20T13:10:35.170" v="7640" actId="20577"/>
          <ac:spMkLst>
            <pc:docMk/>
            <pc:sldMk cId="3054039823" sldId="364"/>
            <ac:spMk id="2" creationId="{1D5348B6-A5A8-E9BC-E3C4-E3B122BCDBCE}"/>
          </ac:spMkLst>
        </pc:spChg>
      </pc:sldChg>
      <pc:sldChg chg="delSp modSp new mod modAnim">
        <pc:chgData name="Solal Pirelli" userId="584f3c02d4d36311" providerId="LiveId" clId="{58385682-9443-4F9D-B4F8-C2D3BDBACAE3}" dt="2022-09-26T07:55:49.690" v="10181" actId="20577"/>
        <pc:sldMkLst>
          <pc:docMk/>
          <pc:sldMk cId="2326777655" sldId="365"/>
        </pc:sldMkLst>
        <pc:spChg chg="mod">
          <ac:chgData name="Solal Pirelli" userId="584f3c02d4d36311" providerId="LiveId" clId="{58385682-9443-4F9D-B4F8-C2D3BDBACAE3}" dt="2022-09-20T13:12:54.871" v="7781" actId="20577"/>
          <ac:spMkLst>
            <pc:docMk/>
            <pc:sldMk cId="2326777655" sldId="365"/>
            <ac:spMk id="2" creationId="{EE7E422E-CB15-8653-324F-E3B0CD80D278}"/>
          </ac:spMkLst>
        </pc:spChg>
        <pc:spChg chg="mod">
          <ac:chgData name="Solal Pirelli" userId="584f3c02d4d36311" providerId="LiveId" clId="{58385682-9443-4F9D-B4F8-C2D3BDBACAE3}" dt="2022-09-26T07:55:49.690" v="10181" actId="20577"/>
          <ac:spMkLst>
            <pc:docMk/>
            <pc:sldMk cId="2326777655" sldId="365"/>
            <ac:spMk id="3" creationId="{B7DBD52F-B9BE-0BE6-D090-0FEA2B2F16B3}"/>
          </ac:spMkLst>
        </pc:spChg>
        <pc:spChg chg="del">
          <ac:chgData name="Solal Pirelli" userId="584f3c02d4d36311" providerId="LiveId" clId="{58385682-9443-4F9D-B4F8-C2D3BDBACAE3}" dt="2022-09-20T13:14:21.026" v="7819" actId="478"/>
          <ac:spMkLst>
            <pc:docMk/>
            <pc:sldMk cId="2326777655" sldId="365"/>
            <ac:spMk id="5" creationId="{11AC1533-C217-377F-7E22-3D49BAD86438}"/>
          </ac:spMkLst>
        </pc:spChg>
      </pc:sldChg>
      <pc:sldChg chg="addSp delSp modSp new mod">
        <pc:chgData name="Solal Pirelli" userId="584f3c02d4d36311" providerId="LiveId" clId="{58385682-9443-4F9D-B4F8-C2D3BDBACAE3}" dt="2022-09-20T13:22:31.909" v="8149" actId="20577"/>
        <pc:sldMkLst>
          <pc:docMk/>
          <pc:sldMk cId="3833072878" sldId="366"/>
        </pc:sldMkLst>
        <pc:spChg chg="mod">
          <ac:chgData name="Solal Pirelli" userId="584f3c02d4d36311" providerId="LiveId" clId="{58385682-9443-4F9D-B4F8-C2D3BDBACAE3}" dt="2022-09-20T13:15:50.040" v="7983" actId="20577"/>
          <ac:spMkLst>
            <pc:docMk/>
            <pc:sldMk cId="3833072878" sldId="366"/>
            <ac:spMk id="2" creationId="{DD25819C-7920-91BA-D43D-9DE93FB598FA}"/>
          </ac:spMkLst>
        </pc:spChg>
        <pc:spChg chg="del">
          <ac:chgData name="Solal Pirelli" userId="584f3c02d4d36311" providerId="LiveId" clId="{58385682-9443-4F9D-B4F8-C2D3BDBACAE3}" dt="2022-09-20T13:15:55.352" v="7984" actId="478"/>
          <ac:spMkLst>
            <pc:docMk/>
            <pc:sldMk cId="3833072878" sldId="366"/>
            <ac:spMk id="3" creationId="{16BB06F4-B0BA-38E4-49E6-730032013EA8}"/>
          </ac:spMkLst>
        </pc:spChg>
        <pc:spChg chg="del">
          <ac:chgData name="Solal Pirelli" userId="584f3c02d4d36311" providerId="LiveId" clId="{58385682-9443-4F9D-B4F8-C2D3BDBACAE3}" dt="2022-09-20T13:16:38.230" v="7991" actId="478"/>
          <ac:spMkLst>
            <pc:docMk/>
            <pc:sldMk cId="3833072878" sldId="366"/>
            <ac:spMk id="5" creationId="{5FC53C6A-42EC-4538-0F25-47803716D352}"/>
          </ac:spMkLst>
        </pc:spChg>
        <pc:spChg chg="add mod">
          <ac:chgData name="Solal Pirelli" userId="584f3c02d4d36311" providerId="LiveId" clId="{58385682-9443-4F9D-B4F8-C2D3BDBACAE3}" dt="2022-09-20T13:22:31.909" v="8149" actId="20577"/>
          <ac:spMkLst>
            <pc:docMk/>
            <pc:sldMk cId="3833072878" sldId="366"/>
            <ac:spMk id="10" creationId="{1A7DB301-5E00-2DD4-AD2B-55D16B829DBE}"/>
          </ac:spMkLst>
        </pc:spChg>
        <pc:picChg chg="add mod">
          <ac:chgData name="Solal Pirelli" userId="584f3c02d4d36311" providerId="LiveId" clId="{58385682-9443-4F9D-B4F8-C2D3BDBACAE3}" dt="2022-09-20T13:16:40.900" v="7992" actId="1076"/>
          <ac:picMkLst>
            <pc:docMk/>
            <pc:sldMk cId="3833072878" sldId="366"/>
            <ac:picMk id="7" creationId="{C5E20C36-175B-E059-6FED-56D051BA7D44}"/>
          </ac:picMkLst>
        </pc:picChg>
        <pc:picChg chg="add mod">
          <ac:chgData name="Solal Pirelli" userId="584f3c02d4d36311" providerId="LiveId" clId="{58385682-9443-4F9D-B4F8-C2D3BDBACAE3}" dt="2022-09-20T13:16:48.297" v="7993" actId="1076"/>
          <ac:picMkLst>
            <pc:docMk/>
            <pc:sldMk cId="3833072878" sldId="366"/>
            <ac:picMk id="9" creationId="{6F4CA1E0-6295-D367-8001-5FDD4B060291}"/>
          </ac:picMkLst>
        </pc:picChg>
        <pc:cxnChg chg="add mod">
          <ac:chgData name="Solal Pirelli" userId="584f3c02d4d36311" providerId="LiveId" clId="{58385682-9443-4F9D-B4F8-C2D3BDBACAE3}" dt="2022-09-20T13:17:22.807" v="8015" actId="1582"/>
          <ac:cxnSpMkLst>
            <pc:docMk/>
            <pc:sldMk cId="3833072878" sldId="366"/>
            <ac:cxnSpMk id="12" creationId="{56889537-0D78-E334-C056-1A2853A9C005}"/>
          </ac:cxnSpMkLst>
        </pc:cxnChg>
        <pc:cxnChg chg="add mod">
          <ac:chgData name="Solal Pirelli" userId="584f3c02d4d36311" providerId="LiveId" clId="{58385682-9443-4F9D-B4F8-C2D3BDBACAE3}" dt="2022-09-20T13:17:29.230" v="8018" actId="14100"/>
          <ac:cxnSpMkLst>
            <pc:docMk/>
            <pc:sldMk cId="3833072878" sldId="366"/>
            <ac:cxnSpMk id="13" creationId="{B5056AE6-CCF1-29C3-73C4-B732CCC896CF}"/>
          </ac:cxnSpMkLst>
        </pc:cxnChg>
      </pc:sldChg>
      <pc:sldChg chg="addSp delSp modSp new mod">
        <pc:chgData name="Solal Pirelli" userId="584f3c02d4d36311" providerId="LiveId" clId="{58385682-9443-4F9D-B4F8-C2D3BDBACAE3}" dt="2022-09-20T13:20:31.180" v="8053" actId="6549"/>
        <pc:sldMkLst>
          <pc:docMk/>
          <pc:sldMk cId="2303782570" sldId="367"/>
        </pc:sldMkLst>
        <pc:spChg chg="mod">
          <ac:chgData name="Solal Pirelli" userId="584f3c02d4d36311" providerId="LiveId" clId="{58385682-9443-4F9D-B4F8-C2D3BDBACAE3}" dt="2022-09-20T13:18:31.551" v="8039" actId="20577"/>
          <ac:spMkLst>
            <pc:docMk/>
            <pc:sldMk cId="2303782570" sldId="367"/>
            <ac:spMk id="2" creationId="{68EFAE38-7A6E-F0A4-2059-EEBEAF0BF50E}"/>
          </ac:spMkLst>
        </pc:spChg>
        <pc:spChg chg="del">
          <ac:chgData name="Solal Pirelli" userId="584f3c02d4d36311" providerId="LiveId" clId="{58385682-9443-4F9D-B4F8-C2D3BDBACAE3}" dt="2022-09-20T13:18:51.165" v="8041" actId="478"/>
          <ac:spMkLst>
            <pc:docMk/>
            <pc:sldMk cId="2303782570" sldId="367"/>
            <ac:spMk id="3" creationId="{7575320B-6EF8-40AD-CD7B-FCCDAEA3BFD3}"/>
          </ac:spMkLst>
        </pc:spChg>
        <pc:spChg chg="del">
          <ac:chgData name="Solal Pirelli" userId="584f3c02d4d36311" providerId="LiveId" clId="{58385682-9443-4F9D-B4F8-C2D3BDBACAE3}" dt="2022-09-20T13:19:33.668" v="8049" actId="478"/>
          <ac:spMkLst>
            <pc:docMk/>
            <pc:sldMk cId="2303782570" sldId="367"/>
            <ac:spMk id="5" creationId="{D5BBDB55-DAC0-8871-5693-486F213EC058}"/>
          </ac:spMkLst>
        </pc:spChg>
        <pc:spChg chg="add mod">
          <ac:chgData name="Solal Pirelli" userId="584f3c02d4d36311" providerId="LiveId" clId="{58385682-9443-4F9D-B4F8-C2D3BDBACAE3}" dt="2022-09-20T13:20:31.180" v="8053" actId="6549"/>
          <ac:spMkLst>
            <pc:docMk/>
            <pc:sldMk cId="2303782570" sldId="367"/>
            <ac:spMk id="8" creationId="{91FB6614-FCBE-238B-067A-9DBB2B937447}"/>
          </ac:spMkLst>
        </pc:spChg>
        <pc:picChg chg="add mod">
          <ac:chgData name="Solal Pirelli" userId="584f3c02d4d36311" providerId="LiveId" clId="{58385682-9443-4F9D-B4F8-C2D3BDBACAE3}" dt="2022-09-20T13:19:03.847" v="8042" actId="14826"/>
          <ac:picMkLst>
            <pc:docMk/>
            <pc:sldMk cId="2303782570" sldId="367"/>
            <ac:picMk id="6" creationId="{247D1044-E3E5-440D-BB7C-1F6EA8FC5182}"/>
          </ac:picMkLst>
        </pc:picChg>
        <pc:picChg chg="add mod">
          <ac:chgData name="Solal Pirelli" userId="584f3c02d4d36311" providerId="LiveId" clId="{58385682-9443-4F9D-B4F8-C2D3BDBACAE3}" dt="2022-09-20T13:19:20.976" v="8044" actId="207"/>
          <ac:picMkLst>
            <pc:docMk/>
            <pc:sldMk cId="2303782570" sldId="367"/>
            <ac:picMk id="7" creationId="{97DB820C-90EE-A92E-1F8C-5ECEDC8D68A8}"/>
          </ac:picMkLst>
        </pc:picChg>
        <pc:picChg chg="add mod">
          <ac:chgData name="Solal Pirelli" userId="584f3c02d4d36311" providerId="LiveId" clId="{58385682-9443-4F9D-B4F8-C2D3BDBACAE3}" dt="2022-09-20T13:19:31.232" v="8048" actId="1076"/>
          <ac:picMkLst>
            <pc:docMk/>
            <pc:sldMk cId="2303782570" sldId="367"/>
            <ac:picMk id="12" creationId="{E6204E74-D39E-7638-AB61-13B28B11201B}"/>
          </ac:picMkLst>
        </pc:picChg>
        <pc:cxnChg chg="add mod">
          <ac:chgData name="Solal Pirelli" userId="584f3c02d4d36311" providerId="LiveId" clId="{58385682-9443-4F9D-B4F8-C2D3BDBACAE3}" dt="2022-09-20T13:19:56.274" v="8051" actId="208"/>
          <ac:cxnSpMkLst>
            <pc:docMk/>
            <pc:sldMk cId="2303782570" sldId="367"/>
            <ac:cxnSpMk id="9" creationId="{7369CCF7-9729-5E33-84E3-7810E894BF61}"/>
          </ac:cxnSpMkLst>
        </pc:cxnChg>
        <pc:cxnChg chg="add mod">
          <ac:chgData name="Solal Pirelli" userId="584f3c02d4d36311" providerId="LiveId" clId="{58385682-9443-4F9D-B4F8-C2D3BDBACAE3}" dt="2022-09-20T13:19:56.274" v="8051" actId="208"/>
          <ac:cxnSpMkLst>
            <pc:docMk/>
            <pc:sldMk cId="2303782570" sldId="367"/>
            <ac:cxnSpMk id="10" creationId="{8E9B30BE-DA19-4042-CEE3-A9EA575C480D}"/>
          </ac:cxnSpMkLst>
        </pc:cxnChg>
      </pc:sldChg>
      <pc:sldChg chg="delSp modSp new mod">
        <pc:chgData name="Solal Pirelli" userId="584f3c02d4d36311" providerId="LiveId" clId="{58385682-9443-4F9D-B4F8-C2D3BDBACAE3}" dt="2022-09-26T08:33:18.113" v="10326" actId="20577"/>
        <pc:sldMkLst>
          <pc:docMk/>
          <pc:sldMk cId="724378281" sldId="368"/>
        </pc:sldMkLst>
        <pc:spChg chg="mod">
          <ac:chgData name="Solal Pirelli" userId="584f3c02d4d36311" providerId="LiveId" clId="{58385682-9443-4F9D-B4F8-C2D3BDBACAE3}" dt="2022-09-26T08:33:18.113" v="10326" actId="20577"/>
          <ac:spMkLst>
            <pc:docMk/>
            <pc:sldMk cId="724378281" sldId="368"/>
            <ac:spMk id="2" creationId="{32F061D4-BBEF-C148-7811-2394ECA93632}"/>
          </ac:spMkLst>
        </pc:spChg>
        <pc:spChg chg="mod">
          <ac:chgData name="Solal Pirelli" userId="584f3c02d4d36311" providerId="LiveId" clId="{58385682-9443-4F9D-B4F8-C2D3BDBACAE3}" dt="2022-09-20T13:22:56.865" v="8155" actId="207"/>
          <ac:spMkLst>
            <pc:docMk/>
            <pc:sldMk cId="724378281" sldId="368"/>
            <ac:spMk id="3" creationId="{23297DA8-1E80-09D4-CB19-83F4BB1EAB9B}"/>
          </ac:spMkLst>
        </pc:spChg>
        <pc:spChg chg="del">
          <ac:chgData name="Solal Pirelli" userId="584f3c02d4d36311" providerId="LiveId" clId="{58385682-9443-4F9D-B4F8-C2D3BDBACAE3}" dt="2022-09-20T13:22:27.728" v="8140" actId="478"/>
          <ac:spMkLst>
            <pc:docMk/>
            <pc:sldMk cId="724378281" sldId="368"/>
            <ac:spMk id="5" creationId="{B20E50D0-F8DB-A5D7-115E-CCE09D334181}"/>
          </ac:spMkLst>
        </pc:spChg>
      </pc:sldChg>
      <pc:sldChg chg="delSp modSp new mod">
        <pc:chgData name="Solal Pirelli" userId="584f3c02d4d36311" providerId="LiveId" clId="{58385682-9443-4F9D-B4F8-C2D3BDBACAE3}" dt="2022-09-26T07:55:39.282" v="10158" actId="20577"/>
        <pc:sldMkLst>
          <pc:docMk/>
          <pc:sldMk cId="2415359962" sldId="369"/>
        </pc:sldMkLst>
        <pc:spChg chg="mod">
          <ac:chgData name="Solal Pirelli" userId="584f3c02d4d36311" providerId="LiveId" clId="{58385682-9443-4F9D-B4F8-C2D3BDBACAE3}" dt="2022-09-20T13:23:09.416" v="8176" actId="20577"/>
          <ac:spMkLst>
            <pc:docMk/>
            <pc:sldMk cId="2415359962" sldId="369"/>
            <ac:spMk id="2" creationId="{64F315D0-E498-B4D2-1202-C7EAA315C1DC}"/>
          </ac:spMkLst>
        </pc:spChg>
        <pc:spChg chg="mod">
          <ac:chgData name="Solal Pirelli" userId="584f3c02d4d36311" providerId="LiveId" clId="{58385682-9443-4F9D-B4F8-C2D3BDBACAE3}" dt="2022-09-26T07:55:39.282" v="10158" actId="20577"/>
          <ac:spMkLst>
            <pc:docMk/>
            <pc:sldMk cId="2415359962" sldId="369"/>
            <ac:spMk id="3" creationId="{890B9243-5D8E-3BCD-FB10-996AEBF39E5F}"/>
          </ac:spMkLst>
        </pc:spChg>
        <pc:spChg chg="del">
          <ac:chgData name="Solal Pirelli" userId="584f3c02d4d36311" providerId="LiveId" clId="{58385682-9443-4F9D-B4F8-C2D3BDBACAE3}" dt="2022-09-20T13:23:45.619" v="8242" actId="478"/>
          <ac:spMkLst>
            <pc:docMk/>
            <pc:sldMk cId="2415359962" sldId="369"/>
            <ac:spMk id="5" creationId="{4E15F8B1-0C3A-BCAD-016A-13C14A243C7F}"/>
          </ac:spMkLst>
        </pc:spChg>
      </pc:sldChg>
      <pc:sldChg chg="addSp delSp modSp new mod modAnim">
        <pc:chgData name="Solal Pirelli" userId="584f3c02d4d36311" providerId="LiveId" clId="{58385682-9443-4F9D-B4F8-C2D3BDBACAE3}" dt="2022-09-26T07:53:10.574" v="10152" actId="1036"/>
        <pc:sldMkLst>
          <pc:docMk/>
          <pc:sldMk cId="1213073794" sldId="370"/>
        </pc:sldMkLst>
        <pc:spChg chg="mod">
          <ac:chgData name="Solal Pirelli" userId="584f3c02d4d36311" providerId="LiveId" clId="{58385682-9443-4F9D-B4F8-C2D3BDBACAE3}" dt="2022-09-20T13:24:31.823" v="8265" actId="20577"/>
          <ac:spMkLst>
            <pc:docMk/>
            <pc:sldMk cId="1213073794" sldId="370"/>
            <ac:spMk id="2" creationId="{B59D5E92-4B06-3F1E-C2F1-8361875EABC4}"/>
          </ac:spMkLst>
        </pc:spChg>
        <pc:spChg chg="del">
          <ac:chgData name="Solal Pirelli" userId="584f3c02d4d36311" providerId="LiveId" clId="{58385682-9443-4F9D-B4F8-C2D3BDBACAE3}" dt="2022-09-20T13:24:33.626" v="8266" actId="478"/>
          <ac:spMkLst>
            <pc:docMk/>
            <pc:sldMk cId="1213073794" sldId="370"/>
            <ac:spMk id="3" creationId="{887EADA8-C887-3902-9F00-FDCA98350793}"/>
          </ac:spMkLst>
        </pc:spChg>
        <pc:spChg chg="del">
          <ac:chgData name="Solal Pirelli" userId="584f3c02d4d36311" providerId="LiveId" clId="{58385682-9443-4F9D-B4F8-C2D3BDBACAE3}" dt="2022-09-20T13:24:35.269" v="8267" actId="478"/>
          <ac:spMkLst>
            <pc:docMk/>
            <pc:sldMk cId="1213073794" sldId="370"/>
            <ac:spMk id="5" creationId="{5296CC5F-957B-500B-00D4-C08F7ED5E4F2}"/>
          </ac:spMkLst>
        </pc:spChg>
        <pc:spChg chg="add mod">
          <ac:chgData name="Solal Pirelli" userId="584f3c02d4d36311" providerId="LiveId" clId="{58385682-9443-4F9D-B4F8-C2D3BDBACAE3}" dt="2022-09-20T13:25:00.936" v="8273" actId="1076"/>
          <ac:spMkLst>
            <pc:docMk/>
            <pc:sldMk cId="1213073794" sldId="370"/>
            <ac:spMk id="6" creationId="{B9C2FDDE-4B78-5606-17E8-FBAB555FBB2B}"/>
          </ac:spMkLst>
        </pc:spChg>
        <pc:spChg chg="add mod">
          <ac:chgData name="Solal Pirelli" userId="584f3c02d4d36311" providerId="LiveId" clId="{58385682-9443-4F9D-B4F8-C2D3BDBACAE3}" dt="2022-09-20T13:30:47.806" v="8389" actId="207"/>
          <ac:spMkLst>
            <pc:docMk/>
            <pc:sldMk cId="1213073794" sldId="370"/>
            <ac:spMk id="7" creationId="{9E9ECCCD-6553-C57C-2F5A-C655F7C0B4BC}"/>
          </ac:spMkLst>
        </pc:spChg>
        <pc:spChg chg="add mod">
          <ac:chgData name="Solal Pirelli" userId="584f3c02d4d36311" providerId="LiveId" clId="{58385682-9443-4F9D-B4F8-C2D3BDBACAE3}" dt="2022-09-26T07:53:10.574" v="10152" actId="1036"/>
          <ac:spMkLst>
            <pc:docMk/>
            <pc:sldMk cId="1213073794" sldId="370"/>
            <ac:spMk id="8" creationId="{9A905CC7-9657-DFA7-5E31-7A1FC5BB9558}"/>
          </ac:spMkLst>
        </pc:spChg>
        <pc:spChg chg="add mod">
          <ac:chgData name="Solal Pirelli" userId="584f3c02d4d36311" providerId="LiveId" clId="{58385682-9443-4F9D-B4F8-C2D3BDBACAE3}" dt="2022-09-20T13:30:25.693" v="8387" actId="1076"/>
          <ac:spMkLst>
            <pc:docMk/>
            <pc:sldMk cId="1213073794" sldId="370"/>
            <ac:spMk id="9" creationId="{3269041A-8A81-F636-1F70-75851C3ECEAC}"/>
          </ac:spMkLst>
        </pc:spChg>
        <pc:spChg chg="add del mod">
          <ac:chgData name="Solal Pirelli" userId="584f3c02d4d36311" providerId="LiveId" clId="{58385682-9443-4F9D-B4F8-C2D3BDBACAE3}" dt="2022-09-20T13:29:38.303" v="8380" actId="478"/>
          <ac:spMkLst>
            <pc:docMk/>
            <pc:sldMk cId="1213073794" sldId="370"/>
            <ac:spMk id="10" creationId="{A18E67CD-14F5-B056-FB4F-FD6C715D5A05}"/>
          </ac:spMkLst>
        </pc:spChg>
        <pc:spChg chg="add mod">
          <ac:chgData name="Solal Pirelli" userId="584f3c02d4d36311" providerId="LiveId" clId="{58385682-9443-4F9D-B4F8-C2D3BDBACAE3}" dt="2022-09-20T13:29:44.008" v="8381" actId="1076"/>
          <ac:spMkLst>
            <pc:docMk/>
            <pc:sldMk cId="1213073794" sldId="370"/>
            <ac:spMk id="11" creationId="{9F104391-BA72-1FA0-9BAF-0CE6497B2839}"/>
          </ac:spMkLst>
        </pc:spChg>
      </pc:sldChg>
      <pc:sldChg chg="modSp new del mod">
        <pc:chgData name="Solal Pirelli" userId="584f3c02d4d36311" providerId="LiveId" clId="{58385682-9443-4F9D-B4F8-C2D3BDBACAE3}" dt="2022-09-20T13:32:49.472" v="8411" actId="47"/>
        <pc:sldMkLst>
          <pc:docMk/>
          <pc:sldMk cId="2314316544" sldId="371"/>
        </pc:sldMkLst>
        <pc:spChg chg="mod">
          <ac:chgData name="Solal Pirelli" userId="584f3c02d4d36311" providerId="LiveId" clId="{58385682-9443-4F9D-B4F8-C2D3BDBACAE3}" dt="2022-09-20T13:32:41.909" v="8410" actId="20577"/>
          <ac:spMkLst>
            <pc:docMk/>
            <pc:sldMk cId="2314316544" sldId="371"/>
            <ac:spMk id="2" creationId="{7C74D418-3190-1BDA-E5E2-3F6A71E212A3}"/>
          </ac:spMkLst>
        </pc:spChg>
      </pc:sldChg>
      <pc:sldChg chg="delSp modSp new mod">
        <pc:chgData name="Solal Pirelli" userId="584f3c02d4d36311" providerId="LiveId" clId="{58385682-9443-4F9D-B4F8-C2D3BDBACAE3}" dt="2022-09-20T13:33:54.488" v="8519" actId="207"/>
        <pc:sldMkLst>
          <pc:docMk/>
          <pc:sldMk cId="4032898055" sldId="371"/>
        </pc:sldMkLst>
        <pc:spChg chg="mod">
          <ac:chgData name="Solal Pirelli" userId="584f3c02d4d36311" providerId="LiveId" clId="{58385682-9443-4F9D-B4F8-C2D3BDBACAE3}" dt="2022-09-20T13:33:03.687" v="8416" actId="20577"/>
          <ac:spMkLst>
            <pc:docMk/>
            <pc:sldMk cId="4032898055" sldId="371"/>
            <ac:spMk id="2" creationId="{E4D8930C-6B2D-E2E6-F7EF-AB93475BBC9F}"/>
          </ac:spMkLst>
        </pc:spChg>
        <pc:spChg chg="mod">
          <ac:chgData name="Solal Pirelli" userId="584f3c02d4d36311" providerId="LiveId" clId="{58385682-9443-4F9D-B4F8-C2D3BDBACAE3}" dt="2022-09-20T13:33:54.488" v="8519" actId="207"/>
          <ac:spMkLst>
            <pc:docMk/>
            <pc:sldMk cId="4032898055" sldId="371"/>
            <ac:spMk id="3" creationId="{94B8AE8D-60A9-0F95-8916-8E60EC054D74}"/>
          </ac:spMkLst>
        </pc:spChg>
        <pc:spChg chg="del">
          <ac:chgData name="Solal Pirelli" userId="584f3c02d4d36311" providerId="LiveId" clId="{58385682-9443-4F9D-B4F8-C2D3BDBACAE3}" dt="2022-09-20T13:33:27.878" v="8510" actId="478"/>
          <ac:spMkLst>
            <pc:docMk/>
            <pc:sldMk cId="4032898055" sldId="371"/>
            <ac:spMk id="5" creationId="{19FAC0D8-1A29-849F-2298-D28C2B187DEF}"/>
          </ac:spMkLst>
        </pc:spChg>
      </pc:sldChg>
      <pc:sldChg chg="delSp modSp new mod">
        <pc:chgData name="Solal Pirelli" userId="584f3c02d4d36311" providerId="LiveId" clId="{58385682-9443-4F9D-B4F8-C2D3BDBACAE3}" dt="2022-09-20T13:35:03.842" v="8623" actId="478"/>
        <pc:sldMkLst>
          <pc:docMk/>
          <pc:sldMk cId="2516008502" sldId="372"/>
        </pc:sldMkLst>
        <pc:spChg chg="mod">
          <ac:chgData name="Solal Pirelli" userId="584f3c02d4d36311" providerId="LiveId" clId="{58385682-9443-4F9D-B4F8-C2D3BDBACAE3}" dt="2022-09-20T13:34:32.565" v="8566" actId="20577"/>
          <ac:spMkLst>
            <pc:docMk/>
            <pc:sldMk cId="2516008502" sldId="372"/>
            <ac:spMk id="2" creationId="{54E211C5-7A85-A2EE-7152-E3F557C853FA}"/>
          </ac:spMkLst>
        </pc:spChg>
        <pc:spChg chg="mod">
          <ac:chgData name="Solal Pirelli" userId="584f3c02d4d36311" providerId="LiveId" clId="{58385682-9443-4F9D-B4F8-C2D3BDBACAE3}" dt="2022-09-20T13:35:02.052" v="8622" actId="20577"/>
          <ac:spMkLst>
            <pc:docMk/>
            <pc:sldMk cId="2516008502" sldId="372"/>
            <ac:spMk id="3" creationId="{A4B9FBF8-40C4-6C2E-7EE5-F0E7643B053E}"/>
          </ac:spMkLst>
        </pc:spChg>
        <pc:spChg chg="del">
          <ac:chgData name="Solal Pirelli" userId="584f3c02d4d36311" providerId="LiveId" clId="{58385682-9443-4F9D-B4F8-C2D3BDBACAE3}" dt="2022-09-20T13:35:03.842" v="8623" actId="478"/>
          <ac:spMkLst>
            <pc:docMk/>
            <pc:sldMk cId="2516008502" sldId="372"/>
            <ac:spMk id="5" creationId="{E402B62B-72E1-36E8-BFEB-DAC3D4D8D360}"/>
          </ac:spMkLst>
        </pc:spChg>
      </pc:sldChg>
      <pc:sldChg chg="delSp modSp new mod">
        <pc:chgData name="Solal Pirelli" userId="584f3c02d4d36311" providerId="LiveId" clId="{58385682-9443-4F9D-B4F8-C2D3BDBACAE3}" dt="2022-09-26T07:55:58.425" v="10183" actId="20577"/>
        <pc:sldMkLst>
          <pc:docMk/>
          <pc:sldMk cId="2929520437" sldId="373"/>
        </pc:sldMkLst>
        <pc:spChg chg="mod">
          <ac:chgData name="Solal Pirelli" userId="584f3c02d4d36311" providerId="LiveId" clId="{58385682-9443-4F9D-B4F8-C2D3BDBACAE3}" dt="2022-09-20T13:35:50.278" v="8647" actId="20577"/>
          <ac:spMkLst>
            <pc:docMk/>
            <pc:sldMk cId="2929520437" sldId="373"/>
            <ac:spMk id="2" creationId="{B33C5AB9-5A79-98D0-6BC8-B25CB0DF3612}"/>
          </ac:spMkLst>
        </pc:spChg>
        <pc:spChg chg="mod">
          <ac:chgData name="Solal Pirelli" userId="584f3c02d4d36311" providerId="LiveId" clId="{58385682-9443-4F9D-B4F8-C2D3BDBACAE3}" dt="2022-09-26T07:55:58.425" v="10183" actId="20577"/>
          <ac:spMkLst>
            <pc:docMk/>
            <pc:sldMk cId="2929520437" sldId="373"/>
            <ac:spMk id="3" creationId="{2CC82E18-8678-7F82-8B9A-58BD03960966}"/>
          </ac:spMkLst>
        </pc:spChg>
        <pc:spChg chg="del">
          <ac:chgData name="Solal Pirelli" userId="584f3c02d4d36311" providerId="LiveId" clId="{58385682-9443-4F9D-B4F8-C2D3BDBACAE3}" dt="2022-09-20T13:36:18.537" v="8700" actId="478"/>
          <ac:spMkLst>
            <pc:docMk/>
            <pc:sldMk cId="2929520437" sldId="373"/>
            <ac:spMk id="5" creationId="{77F9CA90-E6EC-70F6-E523-06BD3EC27F43}"/>
          </ac:spMkLst>
        </pc:spChg>
      </pc:sldChg>
      <pc:sldChg chg="delSp modSp new mod">
        <pc:chgData name="Solal Pirelli" userId="584f3c02d4d36311" providerId="LiveId" clId="{58385682-9443-4F9D-B4F8-C2D3BDBACAE3}" dt="2022-09-26T08:55:28.292" v="10524" actId="115"/>
        <pc:sldMkLst>
          <pc:docMk/>
          <pc:sldMk cId="3075063049" sldId="374"/>
        </pc:sldMkLst>
        <pc:spChg chg="mod">
          <ac:chgData name="Solal Pirelli" userId="584f3c02d4d36311" providerId="LiveId" clId="{58385682-9443-4F9D-B4F8-C2D3BDBACAE3}" dt="2022-09-20T13:37:00.827" v="8737" actId="20577"/>
          <ac:spMkLst>
            <pc:docMk/>
            <pc:sldMk cId="3075063049" sldId="374"/>
            <ac:spMk id="2" creationId="{3E782F7E-28F4-1CEC-BF38-29843243EB43}"/>
          </ac:spMkLst>
        </pc:spChg>
        <pc:spChg chg="mod">
          <ac:chgData name="Solal Pirelli" userId="584f3c02d4d36311" providerId="LiveId" clId="{58385682-9443-4F9D-B4F8-C2D3BDBACAE3}" dt="2022-09-26T08:55:28.292" v="10524" actId="115"/>
          <ac:spMkLst>
            <pc:docMk/>
            <pc:sldMk cId="3075063049" sldId="374"/>
            <ac:spMk id="3" creationId="{0ABE0E18-E3FE-236A-BF9E-7A70F070F69D}"/>
          </ac:spMkLst>
        </pc:spChg>
        <pc:spChg chg="del">
          <ac:chgData name="Solal Pirelli" userId="584f3c02d4d36311" providerId="LiveId" clId="{58385682-9443-4F9D-B4F8-C2D3BDBACAE3}" dt="2022-09-20T13:37:20.405" v="8792" actId="478"/>
          <ac:spMkLst>
            <pc:docMk/>
            <pc:sldMk cId="3075063049" sldId="374"/>
            <ac:spMk id="5" creationId="{69B820EA-0C2B-404D-45A7-56497D66CF69}"/>
          </ac:spMkLst>
        </pc:spChg>
      </pc:sldChg>
      <pc:sldChg chg="modSp new del mod">
        <pc:chgData name="Solal Pirelli" userId="584f3c02d4d36311" providerId="LiveId" clId="{58385682-9443-4F9D-B4F8-C2D3BDBACAE3}" dt="2022-09-20T13:38:26.379" v="8801" actId="47"/>
        <pc:sldMkLst>
          <pc:docMk/>
          <pc:sldMk cId="83342383" sldId="375"/>
        </pc:sldMkLst>
        <pc:spChg chg="mod">
          <ac:chgData name="Solal Pirelli" userId="584f3c02d4d36311" providerId="LiveId" clId="{58385682-9443-4F9D-B4F8-C2D3BDBACAE3}" dt="2022-09-20T13:37:46.412" v="8799" actId="20577"/>
          <ac:spMkLst>
            <pc:docMk/>
            <pc:sldMk cId="83342383" sldId="375"/>
            <ac:spMk id="2" creationId="{FB89F7D1-E597-C24F-B137-9BB8484F11C9}"/>
          </ac:spMkLst>
        </pc:spChg>
      </pc:sldChg>
      <pc:sldChg chg="modSp add mod">
        <pc:chgData name="Solal Pirelli" userId="584f3c02d4d36311" providerId="LiveId" clId="{58385682-9443-4F9D-B4F8-C2D3BDBACAE3}" dt="2022-09-26T07:56:02.212" v="10189" actId="20577"/>
        <pc:sldMkLst>
          <pc:docMk/>
          <pc:sldMk cId="4139633970" sldId="376"/>
        </pc:sldMkLst>
        <pc:spChg chg="mod">
          <ac:chgData name="Solal Pirelli" userId="584f3c02d4d36311" providerId="LiveId" clId="{58385682-9443-4F9D-B4F8-C2D3BDBACAE3}" dt="2022-09-20T13:38:29.769" v="8807" actId="20577"/>
          <ac:spMkLst>
            <pc:docMk/>
            <pc:sldMk cId="4139633970" sldId="376"/>
            <ac:spMk id="2" creationId="{64F315D0-E498-B4D2-1202-C7EAA315C1DC}"/>
          </ac:spMkLst>
        </pc:spChg>
        <pc:spChg chg="mod">
          <ac:chgData name="Solal Pirelli" userId="584f3c02d4d36311" providerId="LiveId" clId="{58385682-9443-4F9D-B4F8-C2D3BDBACAE3}" dt="2022-09-26T07:56:02.212" v="10189" actId="20577"/>
          <ac:spMkLst>
            <pc:docMk/>
            <pc:sldMk cId="4139633970" sldId="376"/>
            <ac:spMk id="3" creationId="{890B9243-5D8E-3BCD-FB10-996AEBF39E5F}"/>
          </ac:spMkLst>
        </pc:spChg>
      </pc:sldChg>
      <pc:sldChg chg="modSp new del mod">
        <pc:chgData name="Solal Pirelli" userId="584f3c02d4d36311" providerId="LiveId" clId="{58385682-9443-4F9D-B4F8-C2D3BDBACAE3}" dt="2022-09-20T13:39:11.849" v="8874" actId="47"/>
        <pc:sldMkLst>
          <pc:docMk/>
          <pc:sldMk cId="1140902257" sldId="377"/>
        </pc:sldMkLst>
        <pc:spChg chg="mod">
          <ac:chgData name="Solal Pirelli" userId="584f3c02d4d36311" providerId="LiveId" clId="{58385682-9443-4F9D-B4F8-C2D3BDBACAE3}" dt="2022-09-20T13:39:06.677" v="8872" actId="20577"/>
          <ac:spMkLst>
            <pc:docMk/>
            <pc:sldMk cId="1140902257" sldId="377"/>
            <ac:spMk id="2" creationId="{03A73EA3-0757-771C-6707-5968CB4B3482}"/>
          </ac:spMkLst>
        </pc:spChg>
      </pc:sldChg>
      <pc:sldChg chg="modSp add mod">
        <pc:chgData name="Solal Pirelli" userId="584f3c02d4d36311" providerId="LiveId" clId="{58385682-9443-4F9D-B4F8-C2D3BDBACAE3}" dt="2022-09-26T09:01:33.271" v="10529" actId="20577"/>
        <pc:sldMkLst>
          <pc:docMk/>
          <pc:sldMk cId="2703280069" sldId="378"/>
        </pc:sldMkLst>
        <pc:spChg chg="mod">
          <ac:chgData name="Solal Pirelli" userId="584f3c02d4d36311" providerId="LiveId" clId="{58385682-9443-4F9D-B4F8-C2D3BDBACAE3}" dt="2022-09-26T09:01:33.271" v="10529" actId="20577"/>
          <ac:spMkLst>
            <pc:docMk/>
            <pc:sldMk cId="2703280069" sldId="378"/>
            <ac:spMk id="2" creationId="{64F315D0-E498-B4D2-1202-C7EAA315C1DC}"/>
          </ac:spMkLst>
        </pc:spChg>
        <pc:spChg chg="mod">
          <ac:chgData name="Solal Pirelli" userId="584f3c02d4d36311" providerId="LiveId" clId="{58385682-9443-4F9D-B4F8-C2D3BDBACAE3}" dt="2022-09-26T07:56:06.330" v="10195" actId="20577"/>
          <ac:spMkLst>
            <pc:docMk/>
            <pc:sldMk cId="2703280069" sldId="378"/>
            <ac:spMk id="3" creationId="{890B9243-5D8E-3BCD-FB10-996AEBF39E5F}"/>
          </ac:spMkLst>
        </pc:spChg>
      </pc:sldChg>
      <pc:sldChg chg="modSp add mod">
        <pc:chgData name="Solal Pirelli" userId="584f3c02d4d36311" providerId="LiveId" clId="{58385682-9443-4F9D-B4F8-C2D3BDBACAE3}" dt="2022-09-21T08:37:48.426" v="9583" actId="20577"/>
        <pc:sldMkLst>
          <pc:docMk/>
          <pc:sldMk cId="825041228" sldId="379"/>
        </pc:sldMkLst>
        <pc:spChg chg="mod">
          <ac:chgData name="Solal Pirelli" userId="584f3c02d4d36311" providerId="LiveId" clId="{58385682-9443-4F9D-B4F8-C2D3BDBACAE3}" dt="2022-09-21T08:37:48.426" v="9583" actId="20577"/>
          <ac:spMkLst>
            <pc:docMk/>
            <pc:sldMk cId="825041228" sldId="379"/>
            <ac:spMk id="3" creationId="{94B8AE8D-60A9-0F95-8916-8E60EC054D74}"/>
          </ac:spMkLst>
        </pc:spChg>
      </pc:sldChg>
      <pc:sldChg chg="modSp add mod">
        <pc:chgData name="Solal Pirelli" userId="584f3c02d4d36311" providerId="LiveId" clId="{58385682-9443-4F9D-B4F8-C2D3BDBACAE3}" dt="2022-09-21T08:37:53.548" v="9590" actId="20577"/>
        <pc:sldMkLst>
          <pc:docMk/>
          <pc:sldMk cId="306596051" sldId="380"/>
        </pc:sldMkLst>
        <pc:spChg chg="mod">
          <ac:chgData name="Solal Pirelli" userId="584f3c02d4d36311" providerId="LiveId" clId="{58385682-9443-4F9D-B4F8-C2D3BDBACAE3}" dt="2022-09-21T08:37:53.548" v="9590" actId="20577"/>
          <ac:spMkLst>
            <pc:docMk/>
            <pc:sldMk cId="306596051" sldId="380"/>
            <ac:spMk id="3" creationId="{2CC82E18-8678-7F82-8B9A-58BD03960966}"/>
          </ac:spMkLst>
        </pc:spChg>
      </pc:sldChg>
      <pc:sldChg chg="addSp delSp modSp new mod modAnim">
        <pc:chgData name="Solal Pirelli" userId="584f3c02d4d36311" providerId="LiveId" clId="{58385682-9443-4F9D-B4F8-C2D3BDBACAE3}" dt="2022-09-20T13:51:40.845" v="9061" actId="478"/>
        <pc:sldMkLst>
          <pc:docMk/>
          <pc:sldMk cId="2922498021" sldId="381"/>
        </pc:sldMkLst>
        <pc:spChg chg="mod">
          <ac:chgData name="Solal Pirelli" userId="584f3c02d4d36311" providerId="LiveId" clId="{58385682-9443-4F9D-B4F8-C2D3BDBACAE3}" dt="2022-09-20T13:41:46.398" v="9001" actId="20577"/>
          <ac:spMkLst>
            <pc:docMk/>
            <pc:sldMk cId="2922498021" sldId="381"/>
            <ac:spMk id="2" creationId="{B2A51644-F2B9-15AC-A2FF-C7D5A6709008}"/>
          </ac:spMkLst>
        </pc:spChg>
        <pc:spChg chg="del">
          <ac:chgData name="Solal Pirelli" userId="584f3c02d4d36311" providerId="LiveId" clId="{58385682-9443-4F9D-B4F8-C2D3BDBACAE3}" dt="2022-09-20T13:41:58.663" v="9003" actId="478"/>
          <ac:spMkLst>
            <pc:docMk/>
            <pc:sldMk cId="2922498021" sldId="381"/>
            <ac:spMk id="3" creationId="{EBFAB01D-D130-A817-B923-B230F0FBD335}"/>
          </ac:spMkLst>
        </pc:spChg>
        <pc:spChg chg="del">
          <ac:chgData name="Solal Pirelli" userId="584f3c02d4d36311" providerId="LiveId" clId="{58385682-9443-4F9D-B4F8-C2D3BDBACAE3}" dt="2022-09-20T13:42:01.087" v="9004" actId="478"/>
          <ac:spMkLst>
            <pc:docMk/>
            <pc:sldMk cId="2922498021" sldId="381"/>
            <ac:spMk id="5" creationId="{FEDE0525-9DB1-2753-E71D-15AFA9EF848E}"/>
          </ac:spMkLst>
        </pc:spChg>
        <pc:spChg chg="add mod">
          <ac:chgData name="Solal Pirelli" userId="584f3c02d4d36311" providerId="LiveId" clId="{58385682-9443-4F9D-B4F8-C2D3BDBACAE3}" dt="2022-09-20T13:49:52.780" v="9027" actId="1076"/>
          <ac:spMkLst>
            <pc:docMk/>
            <pc:sldMk cId="2922498021" sldId="381"/>
            <ac:spMk id="6" creationId="{41EC09BC-CE10-716E-8A7A-AD4BC0752F97}"/>
          </ac:spMkLst>
        </pc:spChg>
        <pc:spChg chg="add mod">
          <ac:chgData name="Solal Pirelli" userId="584f3c02d4d36311" providerId="LiveId" clId="{58385682-9443-4F9D-B4F8-C2D3BDBACAE3}" dt="2022-09-20T13:51:01.765" v="9041" actId="14100"/>
          <ac:spMkLst>
            <pc:docMk/>
            <pc:sldMk cId="2922498021" sldId="381"/>
            <ac:spMk id="7" creationId="{EE8DA821-EAED-C8B9-DC0F-33C787743060}"/>
          </ac:spMkLst>
        </pc:spChg>
        <pc:spChg chg="add mod">
          <ac:chgData name="Solal Pirelli" userId="584f3c02d4d36311" providerId="LiveId" clId="{58385682-9443-4F9D-B4F8-C2D3BDBACAE3}" dt="2022-09-20T13:51:08.043" v="9043" actId="1076"/>
          <ac:spMkLst>
            <pc:docMk/>
            <pc:sldMk cId="2922498021" sldId="381"/>
            <ac:spMk id="8" creationId="{06E93DC1-0C19-1C95-EB36-3A3C485ED688}"/>
          </ac:spMkLst>
        </pc:spChg>
        <pc:spChg chg="add del mod">
          <ac:chgData name="Solal Pirelli" userId="584f3c02d4d36311" providerId="LiveId" clId="{58385682-9443-4F9D-B4F8-C2D3BDBACAE3}" dt="2022-09-20T13:51:40.845" v="9061" actId="478"/>
          <ac:spMkLst>
            <pc:docMk/>
            <pc:sldMk cId="2922498021" sldId="381"/>
            <ac:spMk id="10" creationId="{22E94F5A-255A-DC9E-E282-9F9969DF88CC}"/>
          </ac:spMkLst>
        </pc:spChg>
        <pc:spChg chg="add del mod">
          <ac:chgData name="Solal Pirelli" userId="584f3c02d4d36311" providerId="LiveId" clId="{58385682-9443-4F9D-B4F8-C2D3BDBACAE3}" dt="2022-09-20T13:50:55.600" v="9039" actId="478"/>
          <ac:spMkLst>
            <pc:docMk/>
            <pc:sldMk cId="2922498021" sldId="381"/>
            <ac:spMk id="11" creationId="{A305F341-477F-1C97-B1B3-696C26B4A936}"/>
          </ac:spMkLst>
        </pc:spChg>
        <pc:spChg chg="add mod">
          <ac:chgData name="Solal Pirelli" userId="584f3c02d4d36311" providerId="LiveId" clId="{58385682-9443-4F9D-B4F8-C2D3BDBACAE3}" dt="2022-09-20T13:50:29.642" v="9036" actId="1076"/>
          <ac:spMkLst>
            <pc:docMk/>
            <pc:sldMk cId="2922498021" sldId="381"/>
            <ac:spMk id="12" creationId="{D6AA714A-E194-BA30-F55A-0B8DEE9ECF8F}"/>
          </ac:spMkLst>
        </pc:spChg>
        <pc:spChg chg="add mod">
          <ac:chgData name="Solal Pirelli" userId="584f3c02d4d36311" providerId="LiveId" clId="{58385682-9443-4F9D-B4F8-C2D3BDBACAE3}" dt="2022-09-20T13:51:06.011" v="9042" actId="571"/>
          <ac:spMkLst>
            <pc:docMk/>
            <pc:sldMk cId="2922498021" sldId="381"/>
            <ac:spMk id="13" creationId="{9B811CA4-05AA-E727-FAA8-199909659F99}"/>
          </ac:spMkLst>
        </pc:spChg>
        <pc:spChg chg="add del mod">
          <ac:chgData name="Solal Pirelli" userId="584f3c02d4d36311" providerId="LiveId" clId="{58385682-9443-4F9D-B4F8-C2D3BDBACAE3}" dt="2022-09-20T13:51:27.922" v="9059" actId="478"/>
          <ac:spMkLst>
            <pc:docMk/>
            <pc:sldMk cId="2922498021" sldId="381"/>
            <ac:spMk id="14" creationId="{BE591F2A-3376-C259-B45C-8F07BB8F0B3E}"/>
          </ac:spMkLst>
        </pc:spChg>
      </pc:sldChg>
      <pc:sldChg chg="addSp delSp modSp new mod delAnim modAnim">
        <pc:chgData name="Solal Pirelli" userId="584f3c02d4d36311" providerId="LiveId" clId="{58385682-9443-4F9D-B4F8-C2D3BDBACAE3}" dt="2022-09-26T09:07:37.731" v="10533" actId="20577"/>
        <pc:sldMkLst>
          <pc:docMk/>
          <pc:sldMk cId="2971184811" sldId="382"/>
        </pc:sldMkLst>
        <pc:spChg chg="mod">
          <ac:chgData name="Solal Pirelli" userId="584f3c02d4d36311" providerId="LiveId" clId="{58385682-9443-4F9D-B4F8-C2D3BDBACAE3}" dt="2022-09-20T13:52:08.114" v="9091" actId="20577"/>
          <ac:spMkLst>
            <pc:docMk/>
            <pc:sldMk cId="2971184811" sldId="382"/>
            <ac:spMk id="2" creationId="{AE3FB9B4-7B4D-0C15-0D4D-E4E9B94E6602}"/>
          </ac:spMkLst>
        </pc:spChg>
        <pc:spChg chg="del">
          <ac:chgData name="Solal Pirelli" userId="584f3c02d4d36311" providerId="LiveId" clId="{58385682-9443-4F9D-B4F8-C2D3BDBACAE3}" dt="2022-09-20T13:52:17.140" v="9093" actId="478"/>
          <ac:spMkLst>
            <pc:docMk/>
            <pc:sldMk cId="2971184811" sldId="382"/>
            <ac:spMk id="3" creationId="{1D24AF04-A5C1-7BF9-B7D3-28C7BDD89B19}"/>
          </ac:spMkLst>
        </pc:spChg>
        <pc:spChg chg="del">
          <ac:chgData name="Solal Pirelli" userId="584f3c02d4d36311" providerId="LiveId" clId="{58385682-9443-4F9D-B4F8-C2D3BDBACAE3}" dt="2022-09-20T13:53:31.841" v="9135" actId="478"/>
          <ac:spMkLst>
            <pc:docMk/>
            <pc:sldMk cId="2971184811" sldId="382"/>
            <ac:spMk id="5" creationId="{0603668B-F041-068B-CAB1-E7AE78F5017C}"/>
          </ac:spMkLst>
        </pc:spChg>
        <pc:spChg chg="add mod">
          <ac:chgData name="Solal Pirelli" userId="584f3c02d4d36311" providerId="LiveId" clId="{58385682-9443-4F9D-B4F8-C2D3BDBACAE3}" dt="2022-09-20T13:54:02.252" v="9140" actId="1076"/>
          <ac:spMkLst>
            <pc:docMk/>
            <pc:sldMk cId="2971184811" sldId="382"/>
            <ac:spMk id="6" creationId="{963FB0C3-C9A6-464C-CE92-040143917854}"/>
          </ac:spMkLst>
        </pc:spChg>
        <pc:spChg chg="add del mod">
          <ac:chgData name="Solal Pirelli" userId="584f3c02d4d36311" providerId="LiveId" clId="{58385682-9443-4F9D-B4F8-C2D3BDBACAE3}" dt="2022-09-20T13:52:23.623" v="9096" actId="478"/>
          <ac:spMkLst>
            <pc:docMk/>
            <pc:sldMk cId="2971184811" sldId="382"/>
            <ac:spMk id="7" creationId="{FFD9DF5D-D81F-DBE7-BBB3-576E83AC0524}"/>
          </ac:spMkLst>
        </pc:spChg>
        <pc:spChg chg="add del mod">
          <ac:chgData name="Solal Pirelli" userId="584f3c02d4d36311" providerId="LiveId" clId="{58385682-9443-4F9D-B4F8-C2D3BDBACAE3}" dt="2022-09-20T13:53:20.577" v="9132" actId="478"/>
          <ac:spMkLst>
            <pc:docMk/>
            <pc:sldMk cId="2971184811" sldId="382"/>
            <ac:spMk id="8" creationId="{B8302E50-59D7-B867-A127-9B941F9C5CEF}"/>
          </ac:spMkLst>
        </pc:spChg>
        <pc:spChg chg="add mod">
          <ac:chgData name="Solal Pirelli" userId="584f3c02d4d36311" providerId="LiveId" clId="{58385682-9443-4F9D-B4F8-C2D3BDBACAE3}" dt="2022-09-20T13:53:45.234" v="9137" actId="14100"/>
          <ac:spMkLst>
            <pc:docMk/>
            <pc:sldMk cId="2971184811" sldId="382"/>
            <ac:spMk id="9" creationId="{B41E63D8-7EA1-F88E-5CBF-B556DEAF5FCF}"/>
          </ac:spMkLst>
        </pc:spChg>
        <pc:spChg chg="add del mod">
          <ac:chgData name="Solal Pirelli" userId="584f3c02d4d36311" providerId="LiveId" clId="{58385682-9443-4F9D-B4F8-C2D3BDBACAE3}" dt="2022-09-20T13:52:22.360" v="9095" actId="478"/>
          <ac:spMkLst>
            <pc:docMk/>
            <pc:sldMk cId="2971184811" sldId="382"/>
            <ac:spMk id="10" creationId="{C81FB1CE-4097-7891-428B-11BD5B100E77}"/>
          </ac:spMkLst>
        </pc:spChg>
        <pc:spChg chg="add mod">
          <ac:chgData name="Solal Pirelli" userId="584f3c02d4d36311" providerId="LiveId" clId="{58385682-9443-4F9D-B4F8-C2D3BDBACAE3}" dt="2022-09-20T13:53:10.502" v="9129" actId="1076"/>
          <ac:spMkLst>
            <pc:docMk/>
            <pc:sldMk cId="2971184811" sldId="382"/>
            <ac:spMk id="11" creationId="{F483F406-E01B-3C75-1963-F69922ED05BF}"/>
          </ac:spMkLst>
        </pc:spChg>
        <pc:spChg chg="add mod">
          <ac:chgData name="Solal Pirelli" userId="584f3c02d4d36311" providerId="LiveId" clId="{58385682-9443-4F9D-B4F8-C2D3BDBACAE3}" dt="2022-09-26T09:07:37.731" v="10533" actId="20577"/>
          <ac:spMkLst>
            <pc:docMk/>
            <pc:sldMk cId="2971184811" sldId="382"/>
            <ac:spMk id="12" creationId="{4790FF3E-0543-DE18-F2B8-CB4ECC42724F}"/>
          </ac:spMkLst>
        </pc:spChg>
        <pc:spChg chg="add mod">
          <ac:chgData name="Solal Pirelli" userId="584f3c02d4d36311" providerId="LiveId" clId="{58385682-9443-4F9D-B4F8-C2D3BDBACAE3}" dt="2022-09-20T13:53:53.373" v="9138" actId="571"/>
          <ac:spMkLst>
            <pc:docMk/>
            <pc:sldMk cId="2971184811" sldId="382"/>
            <ac:spMk id="13" creationId="{DB33586A-0669-FBE5-94A6-59DD11ED169F}"/>
          </ac:spMkLst>
        </pc:spChg>
      </pc:sldChg>
      <pc:sldChg chg="delSp modSp new mod">
        <pc:chgData name="Solal Pirelli" userId="584f3c02d4d36311" providerId="LiveId" clId="{58385682-9443-4F9D-B4F8-C2D3BDBACAE3}" dt="2022-09-20T13:55:06.229" v="9234" actId="207"/>
        <pc:sldMkLst>
          <pc:docMk/>
          <pc:sldMk cId="2111609275" sldId="383"/>
        </pc:sldMkLst>
        <pc:spChg chg="del">
          <ac:chgData name="Solal Pirelli" userId="584f3c02d4d36311" providerId="LiveId" clId="{58385682-9443-4F9D-B4F8-C2D3BDBACAE3}" dt="2022-09-20T13:54:10.775" v="9142" actId="478"/>
          <ac:spMkLst>
            <pc:docMk/>
            <pc:sldMk cId="2111609275" sldId="383"/>
            <ac:spMk id="2" creationId="{88D2AA29-E97C-1BC2-D5A2-BBA5488A3A50}"/>
          </ac:spMkLst>
        </pc:spChg>
        <pc:spChg chg="mod">
          <ac:chgData name="Solal Pirelli" userId="584f3c02d4d36311" providerId="LiveId" clId="{58385682-9443-4F9D-B4F8-C2D3BDBACAE3}" dt="2022-09-20T13:55:06.229" v="9234" actId="207"/>
          <ac:spMkLst>
            <pc:docMk/>
            <pc:sldMk cId="2111609275" sldId="383"/>
            <ac:spMk id="3" creationId="{5620A9E7-B4CD-68B0-0557-A66114310FC8}"/>
          </ac:spMkLst>
        </pc:spChg>
        <pc:spChg chg="del">
          <ac:chgData name="Solal Pirelli" userId="584f3c02d4d36311" providerId="LiveId" clId="{58385682-9443-4F9D-B4F8-C2D3BDBACAE3}" dt="2022-09-20T13:54:13.083" v="9143" actId="478"/>
          <ac:spMkLst>
            <pc:docMk/>
            <pc:sldMk cId="2111609275" sldId="383"/>
            <ac:spMk id="5" creationId="{B4A53654-24E2-8191-A1AB-97DEEB166E72}"/>
          </ac:spMkLst>
        </pc:spChg>
      </pc:sldChg>
      <pc:sldChg chg="modSp new del mod">
        <pc:chgData name="Solal Pirelli" userId="584f3c02d4d36311" providerId="LiveId" clId="{58385682-9443-4F9D-B4F8-C2D3BDBACAE3}" dt="2022-09-20T13:57:16.481" v="9357" actId="47"/>
        <pc:sldMkLst>
          <pc:docMk/>
          <pc:sldMk cId="879021603" sldId="384"/>
        </pc:sldMkLst>
        <pc:spChg chg="mod">
          <ac:chgData name="Solal Pirelli" userId="584f3c02d4d36311" providerId="LiveId" clId="{58385682-9443-4F9D-B4F8-C2D3BDBACAE3}" dt="2022-09-20T13:56:50.344" v="9319" actId="20577"/>
          <ac:spMkLst>
            <pc:docMk/>
            <pc:sldMk cId="879021603" sldId="384"/>
            <ac:spMk id="2" creationId="{EACD17B1-4614-5B48-91CE-D690C873D0D3}"/>
          </ac:spMkLst>
        </pc:spChg>
        <pc:spChg chg="mod">
          <ac:chgData name="Solal Pirelli" userId="584f3c02d4d36311" providerId="LiveId" clId="{58385682-9443-4F9D-B4F8-C2D3BDBACAE3}" dt="2022-09-20T13:57:04.693" v="9356" actId="20577"/>
          <ac:spMkLst>
            <pc:docMk/>
            <pc:sldMk cId="879021603" sldId="384"/>
            <ac:spMk id="3" creationId="{B5A3507C-A7F3-F882-622D-6BDA64C10250}"/>
          </ac:spMkLst>
        </pc:spChg>
      </pc:sldChg>
      <pc:sldChg chg="new del">
        <pc:chgData name="Solal Pirelli" userId="584f3c02d4d36311" providerId="LiveId" clId="{58385682-9443-4F9D-B4F8-C2D3BDBACAE3}" dt="2022-09-20T13:57:26.465" v="9359" actId="47"/>
        <pc:sldMkLst>
          <pc:docMk/>
          <pc:sldMk cId="2185449573" sldId="384"/>
        </pc:sldMkLst>
      </pc:sldChg>
      <pc:sldChg chg="delSp modSp new mod">
        <pc:chgData name="Solal Pirelli" userId="584f3c02d4d36311" providerId="LiveId" clId="{58385682-9443-4F9D-B4F8-C2D3BDBACAE3}" dt="2022-09-20T13:57:57.818" v="9433" actId="478"/>
        <pc:sldMkLst>
          <pc:docMk/>
          <pc:sldMk cId="2539629488" sldId="384"/>
        </pc:sldMkLst>
        <pc:spChg chg="mod">
          <ac:chgData name="Solal Pirelli" userId="584f3c02d4d36311" providerId="LiveId" clId="{58385682-9443-4F9D-B4F8-C2D3BDBACAE3}" dt="2022-09-20T13:57:48.271" v="9397" actId="20577"/>
          <ac:spMkLst>
            <pc:docMk/>
            <pc:sldMk cId="2539629488" sldId="384"/>
            <ac:spMk id="2" creationId="{9DED97E1-7BD5-C661-8A36-7D6DB0209104}"/>
          </ac:spMkLst>
        </pc:spChg>
        <pc:spChg chg="mod">
          <ac:chgData name="Solal Pirelli" userId="584f3c02d4d36311" providerId="LiveId" clId="{58385682-9443-4F9D-B4F8-C2D3BDBACAE3}" dt="2022-09-20T13:57:54.953" v="9432" actId="20577"/>
          <ac:spMkLst>
            <pc:docMk/>
            <pc:sldMk cId="2539629488" sldId="384"/>
            <ac:spMk id="3" creationId="{FCBB01C7-373E-CCD6-7954-79AB05E3CCD7}"/>
          </ac:spMkLst>
        </pc:spChg>
        <pc:spChg chg="del">
          <ac:chgData name="Solal Pirelli" userId="584f3c02d4d36311" providerId="LiveId" clId="{58385682-9443-4F9D-B4F8-C2D3BDBACAE3}" dt="2022-09-20T13:57:57.818" v="9433" actId="478"/>
          <ac:spMkLst>
            <pc:docMk/>
            <pc:sldMk cId="2539629488" sldId="384"/>
            <ac:spMk id="5" creationId="{C5BB5E6C-B949-DC6B-90FC-6AC1EEB205BD}"/>
          </ac:spMkLst>
        </pc:spChg>
      </pc:sldChg>
      <pc:sldChg chg="addSp delSp modSp new mod">
        <pc:chgData name="Solal Pirelli" userId="584f3c02d4d36311" providerId="LiveId" clId="{58385682-9443-4F9D-B4F8-C2D3BDBACAE3}" dt="2022-09-20T13:59:12.099" v="9456" actId="207"/>
        <pc:sldMkLst>
          <pc:docMk/>
          <pc:sldMk cId="1711308986" sldId="385"/>
        </pc:sldMkLst>
        <pc:spChg chg="mod">
          <ac:chgData name="Solal Pirelli" userId="584f3c02d4d36311" providerId="LiveId" clId="{58385682-9443-4F9D-B4F8-C2D3BDBACAE3}" dt="2022-09-20T13:58:23.218" v="9447" actId="20577"/>
          <ac:spMkLst>
            <pc:docMk/>
            <pc:sldMk cId="1711308986" sldId="385"/>
            <ac:spMk id="2" creationId="{5507E999-6314-C545-B49B-FA835CB7DA74}"/>
          </ac:spMkLst>
        </pc:spChg>
        <pc:spChg chg="del">
          <ac:chgData name="Solal Pirelli" userId="584f3c02d4d36311" providerId="LiveId" clId="{58385682-9443-4F9D-B4F8-C2D3BDBACAE3}" dt="2022-09-20T13:58:25.267" v="9448" actId="478"/>
          <ac:spMkLst>
            <pc:docMk/>
            <pc:sldMk cId="1711308986" sldId="385"/>
            <ac:spMk id="3" creationId="{E00A320B-2188-DCF6-6558-46E74A7971E6}"/>
          </ac:spMkLst>
        </pc:spChg>
        <pc:spChg chg="del">
          <ac:chgData name="Solal Pirelli" userId="584f3c02d4d36311" providerId="LiveId" clId="{58385682-9443-4F9D-B4F8-C2D3BDBACAE3}" dt="2022-09-20T13:58:26.603" v="9449" actId="478"/>
          <ac:spMkLst>
            <pc:docMk/>
            <pc:sldMk cId="1711308986" sldId="385"/>
            <ac:spMk id="5" creationId="{FCDF6667-0D59-9A22-784E-C557A8EDFAE0}"/>
          </ac:spMkLst>
        </pc:spChg>
        <pc:spChg chg="add mod">
          <ac:chgData name="Solal Pirelli" userId="584f3c02d4d36311" providerId="LiveId" clId="{58385682-9443-4F9D-B4F8-C2D3BDBACAE3}" dt="2022-09-20T13:58:53.151" v="9453" actId="207"/>
          <ac:spMkLst>
            <pc:docMk/>
            <pc:sldMk cId="1711308986" sldId="385"/>
            <ac:spMk id="6" creationId="{D29267AB-7204-9138-ADCC-61F10B83929E}"/>
          </ac:spMkLst>
        </pc:spChg>
        <pc:spChg chg="add mod">
          <ac:chgData name="Solal Pirelli" userId="584f3c02d4d36311" providerId="LiveId" clId="{58385682-9443-4F9D-B4F8-C2D3BDBACAE3}" dt="2022-09-20T13:59:08.452" v="9455" actId="207"/>
          <ac:spMkLst>
            <pc:docMk/>
            <pc:sldMk cId="1711308986" sldId="385"/>
            <ac:spMk id="7" creationId="{BD1DA60D-BE43-A0FB-5CE7-465B4B560B68}"/>
          </ac:spMkLst>
        </pc:spChg>
        <pc:spChg chg="add mod">
          <ac:chgData name="Solal Pirelli" userId="584f3c02d4d36311" providerId="LiveId" clId="{58385682-9443-4F9D-B4F8-C2D3BDBACAE3}" dt="2022-09-20T13:59:00.238" v="9454" actId="207"/>
          <ac:spMkLst>
            <pc:docMk/>
            <pc:sldMk cId="1711308986" sldId="385"/>
            <ac:spMk id="8" creationId="{DE210CA8-B02E-29A8-3CEB-753FCBF73C11}"/>
          </ac:spMkLst>
        </pc:spChg>
        <pc:spChg chg="add mod">
          <ac:chgData name="Solal Pirelli" userId="584f3c02d4d36311" providerId="LiveId" clId="{58385682-9443-4F9D-B4F8-C2D3BDBACAE3}" dt="2022-09-20T13:58:53.151" v="9453" actId="207"/>
          <ac:spMkLst>
            <pc:docMk/>
            <pc:sldMk cId="1711308986" sldId="385"/>
            <ac:spMk id="9" creationId="{03FDF956-81D5-BC91-5CFD-22451EF288C8}"/>
          </ac:spMkLst>
        </pc:spChg>
        <pc:spChg chg="add mod">
          <ac:chgData name="Solal Pirelli" userId="584f3c02d4d36311" providerId="LiveId" clId="{58385682-9443-4F9D-B4F8-C2D3BDBACAE3}" dt="2022-09-20T13:59:12.099" v="9456" actId="207"/>
          <ac:spMkLst>
            <pc:docMk/>
            <pc:sldMk cId="1711308986" sldId="385"/>
            <ac:spMk id="10" creationId="{F8CB9722-0150-38A7-1C20-C4FC4A2324D6}"/>
          </ac:spMkLst>
        </pc:spChg>
        <pc:spChg chg="add mod">
          <ac:chgData name="Solal Pirelli" userId="584f3c02d4d36311" providerId="LiveId" clId="{58385682-9443-4F9D-B4F8-C2D3BDBACAE3}" dt="2022-09-20T13:59:00.238" v="9454" actId="207"/>
          <ac:spMkLst>
            <pc:docMk/>
            <pc:sldMk cId="1711308986" sldId="385"/>
            <ac:spMk id="11" creationId="{92D8BCFA-C2BF-11CF-DFF3-6E4664D8A783}"/>
          </ac:spMkLst>
        </pc:spChg>
        <pc:spChg chg="add mod">
          <ac:chgData name="Solal Pirelli" userId="584f3c02d4d36311" providerId="LiveId" clId="{58385682-9443-4F9D-B4F8-C2D3BDBACAE3}" dt="2022-09-20T13:59:08.452" v="9455" actId="207"/>
          <ac:spMkLst>
            <pc:docMk/>
            <pc:sldMk cId="1711308986" sldId="385"/>
            <ac:spMk id="12" creationId="{A9959FD9-7689-4846-73D8-AA042BA3C93E}"/>
          </ac:spMkLst>
        </pc:spChg>
        <pc:spChg chg="add mod">
          <ac:chgData name="Solal Pirelli" userId="584f3c02d4d36311" providerId="LiveId" clId="{58385682-9443-4F9D-B4F8-C2D3BDBACAE3}" dt="2022-09-20T13:58:45.848" v="9452" actId="2085"/>
          <ac:spMkLst>
            <pc:docMk/>
            <pc:sldMk cId="1711308986" sldId="385"/>
            <ac:spMk id="13" creationId="{995F48C5-62E9-9A39-6B2F-44D6CB3FBA4D}"/>
          </ac:spMkLst>
        </pc:spChg>
        <pc:spChg chg="add mod">
          <ac:chgData name="Solal Pirelli" userId="584f3c02d4d36311" providerId="LiveId" clId="{58385682-9443-4F9D-B4F8-C2D3BDBACAE3}" dt="2022-09-20T13:58:45.848" v="9452" actId="2085"/>
          <ac:spMkLst>
            <pc:docMk/>
            <pc:sldMk cId="1711308986" sldId="385"/>
            <ac:spMk id="14" creationId="{9FB1DA5D-5794-A4A8-ACC4-10246A18C786}"/>
          </ac:spMkLst>
        </pc:spChg>
        <pc:spChg chg="add mod">
          <ac:chgData name="Solal Pirelli" userId="584f3c02d4d36311" providerId="LiveId" clId="{58385682-9443-4F9D-B4F8-C2D3BDBACAE3}" dt="2022-09-20T13:58:45.848" v="9452" actId="2085"/>
          <ac:spMkLst>
            <pc:docMk/>
            <pc:sldMk cId="1711308986" sldId="385"/>
            <ac:spMk id="15" creationId="{D515EEF6-E4D0-6CD1-5E92-22EDEDB059DB}"/>
          </ac:spMkLst>
        </pc:spChg>
        <pc:spChg chg="add mod">
          <ac:chgData name="Solal Pirelli" userId="584f3c02d4d36311" providerId="LiveId" clId="{58385682-9443-4F9D-B4F8-C2D3BDBACAE3}" dt="2022-09-20T13:58:53.151" v="9453" actId="207"/>
          <ac:spMkLst>
            <pc:docMk/>
            <pc:sldMk cId="1711308986" sldId="385"/>
            <ac:spMk id="16" creationId="{909E2329-BDD7-E244-6BF2-C9ECD5F575FC}"/>
          </ac:spMkLst>
        </pc:spChg>
        <pc:cxnChg chg="add mod">
          <ac:chgData name="Solal Pirelli" userId="584f3c02d4d36311" providerId="LiveId" clId="{58385682-9443-4F9D-B4F8-C2D3BDBACAE3}" dt="2022-09-20T13:58:45.848" v="9452" actId="2085"/>
          <ac:cxnSpMkLst>
            <pc:docMk/>
            <pc:sldMk cId="1711308986" sldId="385"/>
            <ac:cxnSpMk id="17" creationId="{48F75582-1BA4-593E-5F6B-4FDBA22A8766}"/>
          </ac:cxnSpMkLst>
        </pc:cxnChg>
        <pc:cxnChg chg="add mod">
          <ac:chgData name="Solal Pirelli" userId="584f3c02d4d36311" providerId="LiveId" clId="{58385682-9443-4F9D-B4F8-C2D3BDBACAE3}" dt="2022-09-20T13:58:45.848" v="9452" actId="2085"/>
          <ac:cxnSpMkLst>
            <pc:docMk/>
            <pc:sldMk cId="1711308986" sldId="385"/>
            <ac:cxnSpMk id="18" creationId="{68A143D3-E732-7E27-8912-B49BEA4CFD72}"/>
          </ac:cxnSpMkLst>
        </pc:cxnChg>
        <pc:cxnChg chg="add mod">
          <ac:chgData name="Solal Pirelli" userId="584f3c02d4d36311" providerId="LiveId" clId="{58385682-9443-4F9D-B4F8-C2D3BDBACAE3}" dt="2022-09-20T13:58:45.848" v="9452" actId="2085"/>
          <ac:cxnSpMkLst>
            <pc:docMk/>
            <pc:sldMk cId="1711308986" sldId="385"/>
            <ac:cxnSpMk id="19" creationId="{463E3F96-89E4-595E-0AB6-DF49B79B7A47}"/>
          </ac:cxnSpMkLst>
        </pc:cxnChg>
        <pc:cxnChg chg="add mod">
          <ac:chgData name="Solal Pirelli" userId="584f3c02d4d36311" providerId="LiveId" clId="{58385682-9443-4F9D-B4F8-C2D3BDBACAE3}" dt="2022-09-20T13:58:45.848" v="9452" actId="2085"/>
          <ac:cxnSpMkLst>
            <pc:docMk/>
            <pc:sldMk cId="1711308986" sldId="385"/>
            <ac:cxnSpMk id="20" creationId="{37081D7B-95B0-DF24-040F-F8DCCA2E141B}"/>
          </ac:cxnSpMkLst>
        </pc:cxnChg>
        <pc:cxnChg chg="add mod">
          <ac:chgData name="Solal Pirelli" userId="584f3c02d4d36311" providerId="LiveId" clId="{58385682-9443-4F9D-B4F8-C2D3BDBACAE3}" dt="2022-09-20T13:58:45.848" v="9452" actId="2085"/>
          <ac:cxnSpMkLst>
            <pc:docMk/>
            <pc:sldMk cId="1711308986" sldId="385"/>
            <ac:cxnSpMk id="21" creationId="{1C83EB6B-7838-B2DF-B4BF-FCC68F49B353}"/>
          </ac:cxnSpMkLst>
        </pc:cxnChg>
        <pc:cxnChg chg="add mod">
          <ac:chgData name="Solal Pirelli" userId="584f3c02d4d36311" providerId="LiveId" clId="{58385682-9443-4F9D-B4F8-C2D3BDBACAE3}" dt="2022-09-20T13:58:45.848" v="9452" actId="2085"/>
          <ac:cxnSpMkLst>
            <pc:docMk/>
            <pc:sldMk cId="1711308986" sldId="385"/>
            <ac:cxnSpMk id="22" creationId="{BC43D5F1-FA7B-EAB1-F31E-A33AAE3027A5}"/>
          </ac:cxnSpMkLst>
        </pc:cxnChg>
        <pc:cxnChg chg="add mod">
          <ac:chgData name="Solal Pirelli" userId="584f3c02d4d36311" providerId="LiveId" clId="{58385682-9443-4F9D-B4F8-C2D3BDBACAE3}" dt="2022-09-20T13:58:45.848" v="9452" actId="2085"/>
          <ac:cxnSpMkLst>
            <pc:docMk/>
            <pc:sldMk cId="1711308986" sldId="385"/>
            <ac:cxnSpMk id="23" creationId="{1DF7B296-1101-160B-9EF6-88751FA3B16E}"/>
          </ac:cxnSpMkLst>
        </pc:cxnChg>
        <pc:cxnChg chg="add mod">
          <ac:chgData name="Solal Pirelli" userId="584f3c02d4d36311" providerId="LiveId" clId="{58385682-9443-4F9D-B4F8-C2D3BDBACAE3}" dt="2022-09-20T13:58:45.848" v="9452" actId="2085"/>
          <ac:cxnSpMkLst>
            <pc:docMk/>
            <pc:sldMk cId="1711308986" sldId="385"/>
            <ac:cxnSpMk id="24" creationId="{E459C79A-9316-E841-BDEF-1EFFA053F041}"/>
          </ac:cxnSpMkLst>
        </pc:cxnChg>
        <pc:cxnChg chg="add mod">
          <ac:chgData name="Solal Pirelli" userId="584f3c02d4d36311" providerId="LiveId" clId="{58385682-9443-4F9D-B4F8-C2D3BDBACAE3}" dt="2022-09-20T13:58:45.848" v="9452" actId="2085"/>
          <ac:cxnSpMkLst>
            <pc:docMk/>
            <pc:sldMk cId="1711308986" sldId="385"/>
            <ac:cxnSpMk id="25" creationId="{9D2C48D1-8FF2-A9C3-0A10-55866B0DA541}"/>
          </ac:cxnSpMkLst>
        </pc:cxnChg>
        <pc:cxnChg chg="add mod">
          <ac:chgData name="Solal Pirelli" userId="584f3c02d4d36311" providerId="LiveId" clId="{58385682-9443-4F9D-B4F8-C2D3BDBACAE3}" dt="2022-09-20T13:58:45.848" v="9452" actId="2085"/>
          <ac:cxnSpMkLst>
            <pc:docMk/>
            <pc:sldMk cId="1711308986" sldId="385"/>
            <ac:cxnSpMk id="26" creationId="{6F019408-263C-9941-25CB-D43DD949B198}"/>
          </ac:cxnSpMkLst>
        </pc:cxnChg>
        <pc:cxnChg chg="add mod">
          <ac:chgData name="Solal Pirelli" userId="584f3c02d4d36311" providerId="LiveId" clId="{58385682-9443-4F9D-B4F8-C2D3BDBACAE3}" dt="2022-09-20T13:58:45.848" v="9452" actId="2085"/>
          <ac:cxnSpMkLst>
            <pc:docMk/>
            <pc:sldMk cId="1711308986" sldId="385"/>
            <ac:cxnSpMk id="27" creationId="{DB0A3881-C84C-538C-C9B4-765737A43312}"/>
          </ac:cxnSpMkLst>
        </pc:cxnChg>
        <pc:cxnChg chg="add mod">
          <ac:chgData name="Solal Pirelli" userId="584f3c02d4d36311" providerId="LiveId" clId="{58385682-9443-4F9D-B4F8-C2D3BDBACAE3}" dt="2022-09-20T13:58:45.848" v="9452" actId="2085"/>
          <ac:cxnSpMkLst>
            <pc:docMk/>
            <pc:sldMk cId="1711308986" sldId="385"/>
            <ac:cxnSpMk id="28" creationId="{1F78479D-9ACA-3732-C2B6-7432CECD0BCB}"/>
          </ac:cxnSpMkLst>
        </pc:cxnChg>
        <pc:cxnChg chg="add mod">
          <ac:chgData name="Solal Pirelli" userId="584f3c02d4d36311" providerId="LiveId" clId="{58385682-9443-4F9D-B4F8-C2D3BDBACAE3}" dt="2022-09-20T13:58:45.848" v="9452" actId="2085"/>
          <ac:cxnSpMkLst>
            <pc:docMk/>
            <pc:sldMk cId="1711308986" sldId="385"/>
            <ac:cxnSpMk id="29" creationId="{E41A9B64-9610-2E39-55D9-22B45379D21B}"/>
          </ac:cxnSpMkLst>
        </pc:cxnChg>
        <pc:cxnChg chg="add mod">
          <ac:chgData name="Solal Pirelli" userId="584f3c02d4d36311" providerId="LiveId" clId="{58385682-9443-4F9D-B4F8-C2D3BDBACAE3}" dt="2022-09-20T13:58:45.848" v="9452" actId="2085"/>
          <ac:cxnSpMkLst>
            <pc:docMk/>
            <pc:sldMk cId="1711308986" sldId="385"/>
            <ac:cxnSpMk id="30" creationId="{61E6050F-6D40-C338-4549-F353C2800257}"/>
          </ac:cxnSpMkLst>
        </pc:cxnChg>
        <pc:cxnChg chg="add mod">
          <ac:chgData name="Solal Pirelli" userId="584f3c02d4d36311" providerId="LiveId" clId="{58385682-9443-4F9D-B4F8-C2D3BDBACAE3}" dt="2022-09-20T13:58:45.848" v="9452" actId="2085"/>
          <ac:cxnSpMkLst>
            <pc:docMk/>
            <pc:sldMk cId="1711308986" sldId="385"/>
            <ac:cxnSpMk id="31" creationId="{013C835C-5098-6A66-E1FE-8590D3241AEC}"/>
          </ac:cxnSpMkLst>
        </pc:cxnChg>
        <pc:cxnChg chg="add mod">
          <ac:chgData name="Solal Pirelli" userId="584f3c02d4d36311" providerId="LiveId" clId="{58385682-9443-4F9D-B4F8-C2D3BDBACAE3}" dt="2022-09-20T13:58:45.848" v="9452" actId="2085"/>
          <ac:cxnSpMkLst>
            <pc:docMk/>
            <pc:sldMk cId="1711308986" sldId="385"/>
            <ac:cxnSpMk id="32" creationId="{AC0C2C74-3B71-7718-2721-3FEB0BF45C95}"/>
          </ac:cxnSpMkLst>
        </pc:cxnChg>
        <pc:cxnChg chg="add mod">
          <ac:chgData name="Solal Pirelli" userId="584f3c02d4d36311" providerId="LiveId" clId="{58385682-9443-4F9D-B4F8-C2D3BDBACAE3}" dt="2022-09-20T13:58:45.848" v="9452" actId="2085"/>
          <ac:cxnSpMkLst>
            <pc:docMk/>
            <pc:sldMk cId="1711308986" sldId="385"/>
            <ac:cxnSpMk id="33" creationId="{6B85BED2-7ABE-A3AB-E4DD-FC3DC15D2300}"/>
          </ac:cxnSpMkLst>
        </pc:cxnChg>
        <pc:cxnChg chg="add mod">
          <ac:chgData name="Solal Pirelli" userId="584f3c02d4d36311" providerId="LiveId" clId="{58385682-9443-4F9D-B4F8-C2D3BDBACAE3}" dt="2022-09-20T13:58:45.848" v="9452" actId="2085"/>
          <ac:cxnSpMkLst>
            <pc:docMk/>
            <pc:sldMk cId="1711308986" sldId="385"/>
            <ac:cxnSpMk id="34" creationId="{2C27A71B-BCC9-2D92-84D7-904518D38C43}"/>
          </ac:cxnSpMkLst>
        </pc:cxnChg>
      </pc:sldChg>
      <pc:sldChg chg="addSp delSp modSp new mod modClrScheme chgLayout">
        <pc:chgData name="Solal Pirelli" userId="584f3c02d4d36311" providerId="LiveId" clId="{58385682-9443-4F9D-B4F8-C2D3BDBACAE3}" dt="2022-09-20T14:00:26.257" v="9479" actId="207"/>
        <pc:sldMkLst>
          <pc:docMk/>
          <pc:sldMk cId="1584656327" sldId="386"/>
        </pc:sldMkLst>
        <pc:spChg chg="del">
          <ac:chgData name="Solal Pirelli" userId="584f3c02d4d36311" providerId="LiveId" clId="{58385682-9443-4F9D-B4F8-C2D3BDBACAE3}" dt="2022-09-20T13:59:25.258" v="9458" actId="478"/>
          <ac:spMkLst>
            <pc:docMk/>
            <pc:sldMk cId="1584656327" sldId="386"/>
            <ac:spMk id="2" creationId="{93401B38-67AB-9B01-613B-54D90B1FDF13}"/>
          </ac:spMkLst>
        </pc:spChg>
        <pc:spChg chg="del">
          <ac:chgData name="Solal Pirelli" userId="584f3c02d4d36311" providerId="LiveId" clId="{58385682-9443-4F9D-B4F8-C2D3BDBACAE3}" dt="2022-09-20T13:59:26.862" v="9459" actId="478"/>
          <ac:spMkLst>
            <pc:docMk/>
            <pc:sldMk cId="1584656327" sldId="386"/>
            <ac:spMk id="3" creationId="{541196FF-5E60-1B15-61C0-571A831548A9}"/>
          </ac:spMkLst>
        </pc:spChg>
        <pc:spChg chg="mod ord">
          <ac:chgData name="Solal Pirelli" userId="584f3c02d4d36311" providerId="LiveId" clId="{58385682-9443-4F9D-B4F8-C2D3BDBACAE3}" dt="2022-09-20T13:59:32.799" v="9461" actId="700"/>
          <ac:spMkLst>
            <pc:docMk/>
            <pc:sldMk cId="1584656327" sldId="386"/>
            <ac:spMk id="4" creationId="{84530320-927D-EAAE-4BD1-56AD36F7A21F}"/>
          </ac:spMkLst>
        </pc:spChg>
        <pc:spChg chg="del">
          <ac:chgData name="Solal Pirelli" userId="584f3c02d4d36311" providerId="LiveId" clId="{58385682-9443-4F9D-B4F8-C2D3BDBACAE3}" dt="2022-09-20T13:59:30.034" v="9460" actId="700"/>
          <ac:spMkLst>
            <pc:docMk/>
            <pc:sldMk cId="1584656327" sldId="386"/>
            <ac:spMk id="5" creationId="{03569238-D44D-FE5B-A59C-A24C0CA4A1B9}"/>
          </ac:spMkLst>
        </pc:spChg>
        <pc:spChg chg="add del mod ord">
          <ac:chgData name="Solal Pirelli" userId="584f3c02d4d36311" providerId="LiveId" clId="{58385682-9443-4F9D-B4F8-C2D3BDBACAE3}" dt="2022-09-20T13:59:32.799" v="9461" actId="700"/>
          <ac:spMkLst>
            <pc:docMk/>
            <pc:sldMk cId="1584656327" sldId="386"/>
            <ac:spMk id="6" creationId="{97539588-D508-BEF5-6FB4-D7B7272ACD91}"/>
          </ac:spMkLst>
        </pc:spChg>
        <pc:spChg chg="add del mod ord">
          <ac:chgData name="Solal Pirelli" userId="584f3c02d4d36311" providerId="LiveId" clId="{58385682-9443-4F9D-B4F8-C2D3BDBACAE3}" dt="2022-09-20T13:59:32.799" v="9461" actId="700"/>
          <ac:spMkLst>
            <pc:docMk/>
            <pc:sldMk cId="1584656327" sldId="386"/>
            <ac:spMk id="7" creationId="{95717CD9-A9DA-6ED2-A320-4F4A60E42919}"/>
          </ac:spMkLst>
        </pc:spChg>
        <pc:spChg chg="add del mod ord">
          <ac:chgData name="Solal Pirelli" userId="584f3c02d4d36311" providerId="LiveId" clId="{58385682-9443-4F9D-B4F8-C2D3BDBACAE3}" dt="2022-09-20T13:59:32.799" v="9461" actId="700"/>
          <ac:spMkLst>
            <pc:docMk/>
            <pc:sldMk cId="1584656327" sldId="386"/>
            <ac:spMk id="8" creationId="{77F5B0ED-5799-6031-D806-89CD252CFED2}"/>
          </ac:spMkLst>
        </pc:spChg>
        <pc:spChg chg="add del mod ord">
          <ac:chgData name="Solal Pirelli" userId="584f3c02d4d36311" providerId="LiveId" clId="{58385682-9443-4F9D-B4F8-C2D3BDBACAE3}" dt="2022-09-20T13:59:34.268" v="9462" actId="478"/>
          <ac:spMkLst>
            <pc:docMk/>
            <pc:sldMk cId="1584656327" sldId="386"/>
            <ac:spMk id="9" creationId="{8BE27103-4851-0BA3-16FA-B2B8476F43F0}"/>
          </ac:spMkLst>
        </pc:spChg>
        <pc:spChg chg="add del mod">
          <ac:chgData name="Solal Pirelli" userId="584f3c02d4d36311" providerId="LiveId" clId="{58385682-9443-4F9D-B4F8-C2D3BDBACAE3}" dt="2022-09-20T14:00:26.257" v="9479" actId="207"/>
          <ac:spMkLst>
            <pc:docMk/>
            <pc:sldMk cId="1584656327" sldId="386"/>
            <ac:spMk id="10" creationId="{E91F01F9-1537-5BCE-10DA-B857EB68DB9D}"/>
          </ac:spMkLst>
        </pc:spChg>
        <pc:spChg chg="add del mod">
          <ac:chgData name="Solal Pirelli" userId="584f3c02d4d36311" providerId="LiveId" clId="{58385682-9443-4F9D-B4F8-C2D3BDBACAE3}" dt="2022-09-20T14:00:19.806" v="9478" actId="207"/>
          <ac:spMkLst>
            <pc:docMk/>
            <pc:sldMk cId="1584656327" sldId="386"/>
            <ac:spMk id="11" creationId="{7EC8935A-32C0-7ABC-62ED-3C7A62281AFD}"/>
          </ac:spMkLst>
        </pc:spChg>
        <pc:spChg chg="add del mod">
          <ac:chgData name="Solal Pirelli" userId="584f3c02d4d36311" providerId="LiveId" clId="{58385682-9443-4F9D-B4F8-C2D3BDBACAE3}" dt="2022-09-20T14:00:19.806" v="9478" actId="207"/>
          <ac:spMkLst>
            <pc:docMk/>
            <pc:sldMk cId="1584656327" sldId="386"/>
            <ac:spMk id="12" creationId="{6945357F-7F85-BBC5-80A5-361B042D23BD}"/>
          </ac:spMkLst>
        </pc:spChg>
        <pc:spChg chg="add del mod">
          <ac:chgData name="Solal Pirelli" userId="584f3c02d4d36311" providerId="LiveId" clId="{58385682-9443-4F9D-B4F8-C2D3BDBACAE3}" dt="2022-09-20T14:00:26.257" v="9479" actId="207"/>
          <ac:spMkLst>
            <pc:docMk/>
            <pc:sldMk cId="1584656327" sldId="386"/>
            <ac:spMk id="13" creationId="{693D1722-110E-18F2-0F54-F3982FCC5589}"/>
          </ac:spMkLst>
        </pc:spChg>
        <pc:spChg chg="add del mod">
          <ac:chgData name="Solal Pirelli" userId="584f3c02d4d36311" providerId="LiveId" clId="{58385682-9443-4F9D-B4F8-C2D3BDBACAE3}" dt="2022-09-20T14:00:10.811" v="9476" actId="207"/>
          <ac:spMkLst>
            <pc:docMk/>
            <pc:sldMk cId="1584656327" sldId="386"/>
            <ac:spMk id="14" creationId="{4370D0B7-3981-DD59-EF38-FF8A3516D854}"/>
          </ac:spMkLst>
        </pc:spChg>
        <pc:spChg chg="add del mod">
          <ac:chgData name="Solal Pirelli" userId="584f3c02d4d36311" providerId="LiveId" clId="{58385682-9443-4F9D-B4F8-C2D3BDBACAE3}" dt="2022-09-20T14:00:14.758" v="9477" actId="207"/>
          <ac:spMkLst>
            <pc:docMk/>
            <pc:sldMk cId="1584656327" sldId="386"/>
            <ac:spMk id="15" creationId="{970D8EC0-D749-AE44-C14B-263FF7AEA46F}"/>
          </ac:spMkLst>
        </pc:spChg>
        <pc:spChg chg="add del mod">
          <ac:chgData name="Solal Pirelli" userId="584f3c02d4d36311" providerId="LiveId" clId="{58385682-9443-4F9D-B4F8-C2D3BDBACAE3}" dt="2022-09-20T14:00:14.758" v="9477" actId="207"/>
          <ac:spMkLst>
            <pc:docMk/>
            <pc:sldMk cId="1584656327" sldId="386"/>
            <ac:spMk id="16" creationId="{BABA7FDF-990C-3F72-4145-CCDCC8FE2D68}"/>
          </ac:spMkLst>
        </pc:spChg>
        <pc:spChg chg="add del mod">
          <ac:chgData name="Solal Pirelli" userId="584f3c02d4d36311" providerId="LiveId" clId="{58385682-9443-4F9D-B4F8-C2D3BDBACAE3}" dt="2022-09-20T14:00:04.579" v="9475"/>
          <ac:spMkLst>
            <pc:docMk/>
            <pc:sldMk cId="1584656327" sldId="386"/>
            <ac:spMk id="17" creationId="{46269F22-6CF4-2519-32AF-A8186B6C0DEF}"/>
          </ac:spMkLst>
        </pc:spChg>
        <pc:spChg chg="add del mod">
          <ac:chgData name="Solal Pirelli" userId="584f3c02d4d36311" providerId="LiveId" clId="{58385682-9443-4F9D-B4F8-C2D3BDBACAE3}" dt="2022-09-20T14:00:04.579" v="9475"/>
          <ac:spMkLst>
            <pc:docMk/>
            <pc:sldMk cId="1584656327" sldId="386"/>
            <ac:spMk id="18" creationId="{00A92A4F-4F4C-361F-1970-48A7AEA8287A}"/>
          </ac:spMkLst>
        </pc:spChg>
        <pc:spChg chg="add del mod">
          <ac:chgData name="Solal Pirelli" userId="584f3c02d4d36311" providerId="LiveId" clId="{58385682-9443-4F9D-B4F8-C2D3BDBACAE3}" dt="2022-09-20T14:00:04.579" v="9475"/>
          <ac:spMkLst>
            <pc:docMk/>
            <pc:sldMk cId="1584656327" sldId="386"/>
            <ac:spMk id="19" creationId="{7204F8FA-34D7-063F-9D48-19F8DC406F8D}"/>
          </ac:spMkLst>
        </pc:spChg>
        <pc:spChg chg="add del mod">
          <ac:chgData name="Solal Pirelli" userId="584f3c02d4d36311" providerId="LiveId" clId="{58385682-9443-4F9D-B4F8-C2D3BDBACAE3}" dt="2022-09-20T14:00:26.257" v="9479" actId="207"/>
          <ac:spMkLst>
            <pc:docMk/>
            <pc:sldMk cId="1584656327" sldId="386"/>
            <ac:spMk id="20" creationId="{E5A6F4A2-FF5C-E32F-068A-D2D5B280F3D9}"/>
          </ac:spMkLst>
        </pc:spChg>
        <pc:cxnChg chg="add del mod">
          <ac:chgData name="Solal Pirelli" userId="584f3c02d4d36311" providerId="LiveId" clId="{58385682-9443-4F9D-B4F8-C2D3BDBACAE3}" dt="2022-09-20T14:00:04.579" v="9475"/>
          <ac:cxnSpMkLst>
            <pc:docMk/>
            <pc:sldMk cId="1584656327" sldId="386"/>
            <ac:cxnSpMk id="21" creationId="{CDD87E03-F1E9-938C-0EC4-0EF68EE4DEB3}"/>
          </ac:cxnSpMkLst>
        </pc:cxnChg>
        <pc:cxnChg chg="add del mod">
          <ac:chgData name="Solal Pirelli" userId="584f3c02d4d36311" providerId="LiveId" clId="{58385682-9443-4F9D-B4F8-C2D3BDBACAE3}" dt="2022-09-20T14:00:04.579" v="9475"/>
          <ac:cxnSpMkLst>
            <pc:docMk/>
            <pc:sldMk cId="1584656327" sldId="386"/>
            <ac:cxnSpMk id="22" creationId="{7755EF60-3134-3475-0549-37EC90568603}"/>
          </ac:cxnSpMkLst>
        </pc:cxnChg>
        <pc:cxnChg chg="add del mod">
          <ac:chgData name="Solal Pirelli" userId="584f3c02d4d36311" providerId="LiveId" clId="{58385682-9443-4F9D-B4F8-C2D3BDBACAE3}" dt="2022-09-20T14:00:04.579" v="9475"/>
          <ac:cxnSpMkLst>
            <pc:docMk/>
            <pc:sldMk cId="1584656327" sldId="386"/>
            <ac:cxnSpMk id="23" creationId="{DEAAA22D-C43F-8F26-CDC2-85906A4E03DD}"/>
          </ac:cxnSpMkLst>
        </pc:cxnChg>
        <pc:cxnChg chg="add del mod">
          <ac:chgData name="Solal Pirelli" userId="584f3c02d4d36311" providerId="LiveId" clId="{58385682-9443-4F9D-B4F8-C2D3BDBACAE3}" dt="2022-09-20T14:00:04.579" v="9475"/>
          <ac:cxnSpMkLst>
            <pc:docMk/>
            <pc:sldMk cId="1584656327" sldId="386"/>
            <ac:cxnSpMk id="24" creationId="{3016BD69-B9D6-54DE-45B6-8163B820B61E}"/>
          </ac:cxnSpMkLst>
        </pc:cxnChg>
        <pc:cxnChg chg="add del mod">
          <ac:chgData name="Solal Pirelli" userId="584f3c02d4d36311" providerId="LiveId" clId="{58385682-9443-4F9D-B4F8-C2D3BDBACAE3}" dt="2022-09-20T14:00:04.579" v="9475"/>
          <ac:cxnSpMkLst>
            <pc:docMk/>
            <pc:sldMk cId="1584656327" sldId="386"/>
            <ac:cxnSpMk id="25" creationId="{2819FA6C-5050-1157-7C02-8D04C953E902}"/>
          </ac:cxnSpMkLst>
        </pc:cxnChg>
        <pc:cxnChg chg="add del mod">
          <ac:chgData name="Solal Pirelli" userId="584f3c02d4d36311" providerId="LiveId" clId="{58385682-9443-4F9D-B4F8-C2D3BDBACAE3}" dt="2022-09-20T14:00:04.579" v="9475"/>
          <ac:cxnSpMkLst>
            <pc:docMk/>
            <pc:sldMk cId="1584656327" sldId="386"/>
            <ac:cxnSpMk id="26" creationId="{812958A7-E4B8-EFB7-D06A-AB8DC00197E9}"/>
          </ac:cxnSpMkLst>
        </pc:cxnChg>
        <pc:cxnChg chg="add del mod">
          <ac:chgData name="Solal Pirelli" userId="584f3c02d4d36311" providerId="LiveId" clId="{58385682-9443-4F9D-B4F8-C2D3BDBACAE3}" dt="2022-09-20T14:00:04.579" v="9475"/>
          <ac:cxnSpMkLst>
            <pc:docMk/>
            <pc:sldMk cId="1584656327" sldId="386"/>
            <ac:cxnSpMk id="27" creationId="{1299EA0B-BEB9-5817-4340-0A7516A36469}"/>
          </ac:cxnSpMkLst>
        </pc:cxnChg>
        <pc:cxnChg chg="add del mod">
          <ac:chgData name="Solal Pirelli" userId="584f3c02d4d36311" providerId="LiveId" clId="{58385682-9443-4F9D-B4F8-C2D3BDBACAE3}" dt="2022-09-20T14:00:04.579" v="9475"/>
          <ac:cxnSpMkLst>
            <pc:docMk/>
            <pc:sldMk cId="1584656327" sldId="386"/>
            <ac:cxnSpMk id="28" creationId="{B24FFA78-030E-49D4-E282-9BB2888A36E8}"/>
          </ac:cxnSpMkLst>
        </pc:cxnChg>
        <pc:cxnChg chg="add del mod">
          <ac:chgData name="Solal Pirelli" userId="584f3c02d4d36311" providerId="LiveId" clId="{58385682-9443-4F9D-B4F8-C2D3BDBACAE3}" dt="2022-09-20T14:00:04.579" v="9475"/>
          <ac:cxnSpMkLst>
            <pc:docMk/>
            <pc:sldMk cId="1584656327" sldId="386"/>
            <ac:cxnSpMk id="29" creationId="{E7E216F7-832D-5FC5-A5B1-1042EE104157}"/>
          </ac:cxnSpMkLst>
        </pc:cxnChg>
        <pc:cxnChg chg="add del mod">
          <ac:chgData name="Solal Pirelli" userId="584f3c02d4d36311" providerId="LiveId" clId="{58385682-9443-4F9D-B4F8-C2D3BDBACAE3}" dt="2022-09-20T14:00:04.579" v="9475"/>
          <ac:cxnSpMkLst>
            <pc:docMk/>
            <pc:sldMk cId="1584656327" sldId="386"/>
            <ac:cxnSpMk id="30" creationId="{80A27F63-1AA4-D326-9D0E-061C4397EF10}"/>
          </ac:cxnSpMkLst>
        </pc:cxnChg>
        <pc:cxnChg chg="add del mod">
          <ac:chgData name="Solal Pirelli" userId="584f3c02d4d36311" providerId="LiveId" clId="{58385682-9443-4F9D-B4F8-C2D3BDBACAE3}" dt="2022-09-20T14:00:04.579" v="9475"/>
          <ac:cxnSpMkLst>
            <pc:docMk/>
            <pc:sldMk cId="1584656327" sldId="386"/>
            <ac:cxnSpMk id="31" creationId="{2D0CA450-CB8D-90D0-684D-29BD102D303B}"/>
          </ac:cxnSpMkLst>
        </pc:cxnChg>
        <pc:cxnChg chg="add del mod">
          <ac:chgData name="Solal Pirelli" userId="584f3c02d4d36311" providerId="LiveId" clId="{58385682-9443-4F9D-B4F8-C2D3BDBACAE3}" dt="2022-09-20T14:00:04.579" v="9475"/>
          <ac:cxnSpMkLst>
            <pc:docMk/>
            <pc:sldMk cId="1584656327" sldId="386"/>
            <ac:cxnSpMk id="32" creationId="{F3C56798-7B1C-15A8-24F6-EA7FE892EBD0}"/>
          </ac:cxnSpMkLst>
        </pc:cxnChg>
        <pc:cxnChg chg="add del mod">
          <ac:chgData name="Solal Pirelli" userId="584f3c02d4d36311" providerId="LiveId" clId="{58385682-9443-4F9D-B4F8-C2D3BDBACAE3}" dt="2022-09-20T14:00:04.579" v="9475"/>
          <ac:cxnSpMkLst>
            <pc:docMk/>
            <pc:sldMk cId="1584656327" sldId="386"/>
            <ac:cxnSpMk id="33" creationId="{98604218-7E9E-046C-206E-E1A5B62FF9A4}"/>
          </ac:cxnSpMkLst>
        </pc:cxnChg>
        <pc:cxnChg chg="add del mod">
          <ac:chgData name="Solal Pirelli" userId="584f3c02d4d36311" providerId="LiveId" clId="{58385682-9443-4F9D-B4F8-C2D3BDBACAE3}" dt="2022-09-20T14:00:04.579" v="9475"/>
          <ac:cxnSpMkLst>
            <pc:docMk/>
            <pc:sldMk cId="1584656327" sldId="386"/>
            <ac:cxnSpMk id="34" creationId="{63696E17-FD1E-8474-014B-F7DCB7C889E4}"/>
          </ac:cxnSpMkLst>
        </pc:cxnChg>
      </pc:sldChg>
      <pc:sldChg chg="delSp modSp new mod modNotesTx">
        <pc:chgData name="Solal Pirelli" userId="584f3c02d4d36311" providerId="LiveId" clId="{58385682-9443-4F9D-B4F8-C2D3BDBACAE3}" dt="2022-09-26T08:37:35.891" v="10398" actId="404"/>
        <pc:sldMkLst>
          <pc:docMk/>
          <pc:sldMk cId="948118436" sldId="387"/>
        </pc:sldMkLst>
        <pc:spChg chg="mod">
          <ac:chgData name="Solal Pirelli" userId="584f3c02d4d36311" providerId="LiveId" clId="{58385682-9443-4F9D-B4F8-C2D3BDBACAE3}" dt="2022-09-20T14:00:45.786" v="9488" actId="20577"/>
          <ac:spMkLst>
            <pc:docMk/>
            <pc:sldMk cId="948118436" sldId="387"/>
            <ac:spMk id="2" creationId="{F2FF56A0-A756-FEA6-76C1-F459854FADE8}"/>
          </ac:spMkLst>
        </pc:spChg>
        <pc:spChg chg="mod">
          <ac:chgData name="Solal Pirelli" userId="584f3c02d4d36311" providerId="LiveId" clId="{58385682-9443-4F9D-B4F8-C2D3BDBACAE3}" dt="2022-09-26T08:37:35.891" v="10398" actId="404"/>
          <ac:spMkLst>
            <pc:docMk/>
            <pc:sldMk cId="948118436" sldId="387"/>
            <ac:spMk id="3" creationId="{536A3524-6544-DADF-D637-546D5966CD6B}"/>
          </ac:spMkLst>
        </pc:spChg>
        <pc:spChg chg="del">
          <ac:chgData name="Solal Pirelli" userId="584f3c02d4d36311" providerId="LiveId" clId="{58385682-9443-4F9D-B4F8-C2D3BDBACAE3}" dt="2022-09-20T14:00:50.576" v="9497" actId="478"/>
          <ac:spMkLst>
            <pc:docMk/>
            <pc:sldMk cId="948118436" sldId="387"/>
            <ac:spMk id="5" creationId="{B04A5648-271C-3206-A232-35D78F964373}"/>
          </ac:spMkLst>
        </pc:spChg>
      </pc:sldChg>
      <pc:sldChg chg="addSp delSp modSp new mod">
        <pc:chgData name="Solal Pirelli" userId="584f3c02d4d36311" providerId="LiveId" clId="{58385682-9443-4F9D-B4F8-C2D3BDBACAE3}" dt="2022-09-21T13:21:28.396" v="9802" actId="21"/>
        <pc:sldMkLst>
          <pc:docMk/>
          <pc:sldMk cId="2827263607" sldId="388"/>
        </pc:sldMkLst>
        <pc:spChg chg="mod">
          <ac:chgData name="Solal Pirelli" userId="584f3c02d4d36311" providerId="LiveId" clId="{58385682-9443-4F9D-B4F8-C2D3BDBACAE3}" dt="2022-09-21T13:18:42.988" v="9789" actId="20577"/>
          <ac:spMkLst>
            <pc:docMk/>
            <pc:sldMk cId="2827263607" sldId="388"/>
            <ac:spMk id="2" creationId="{196395F6-FCEC-B854-7978-D0A0030B72FD}"/>
          </ac:spMkLst>
        </pc:spChg>
        <pc:spChg chg="del">
          <ac:chgData name="Solal Pirelli" userId="584f3c02d4d36311" providerId="LiveId" clId="{58385682-9443-4F9D-B4F8-C2D3BDBACAE3}" dt="2022-09-21T13:18:39.331" v="9780" actId="478"/>
          <ac:spMkLst>
            <pc:docMk/>
            <pc:sldMk cId="2827263607" sldId="388"/>
            <ac:spMk id="3" creationId="{6DF66F39-F6E8-B518-A0F9-F341A2584ACA}"/>
          </ac:spMkLst>
        </pc:spChg>
        <pc:spChg chg="del">
          <ac:chgData name="Solal Pirelli" userId="584f3c02d4d36311" providerId="LiveId" clId="{58385682-9443-4F9D-B4F8-C2D3BDBACAE3}" dt="2022-09-21T13:18:40.413" v="9781" actId="478"/>
          <ac:spMkLst>
            <pc:docMk/>
            <pc:sldMk cId="2827263607" sldId="388"/>
            <ac:spMk id="5" creationId="{94AB101A-9F5E-24FD-D23C-D9ECDC5F84DC}"/>
          </ac:spMkLst>
        </pc:spChg>
        <pc:picChg chg="add mod">
          <ac:chgData name="Solal Pirelli" userId="584f3c02d4d36311" providerId="LiveId" clId="{58385682-9443-4F9D-B4F8-C2D3BDBACAE3}" dt="2022-09-21T13:20:06.823" v="9792" actId="1076"/>
          <ac:picMkLst>
            <pc:docMk/>
            <pc:sldMk cId="2827263607" sldId="388"/>
            <ac:picMk id="7" creationId="{8FBB3D76-5A08-F961-B36E-B534398480CF}"/>
          </ac:picMkLst>
        </pc:picChg>
        <pc:picChg chg="add del mod">
          <ac:chgData name="Solal Pirelli" userId="584f3c02d4d36311" providerId="LiveId" clId="{58385682-9443-4F9D-B4F8-C2D3BDBACAE3}" dt="2022-09-21T13:21:28.396" v="9802" actId="21"/>
          <ac:picMkLst>
            <pc:docMk/>
            <pc:sldMk cId="2827263607" sldId="388"/>
            <ac:picMk id="8" creationId="{B426E108-92DA-57C0-8060-03152B6FA55D}"/>
          </ac:picMkLst>
        </pc:picChg>
      </pc:sldChg>
      <pc:sldChg chg="modSp new del mod">
        <pc:chgData name="Solal Pirelli" userId="584f3c02d4d36311" providerId="LiveId" clId="{58385682-9443-4F9D-B4F8-C2D3BDBACAE3}" dt="2022-09-21T13:17:30.126" v="9699" actId="47"/>
        <pc:sldMkLst>
          <pc:docMk/>
          <pc:sldMk cId="433084486" sldId="389"/>
        </pc:sldMkLst>
        <pc:spChg chg="mod">
          <ac:chgData name="Solal Pirelli" userId="584f3c02d4d36311" providerId="LiveId" clId="{58385682-9443-4F9D-B4F8-C2D3BDBACAE3}" dt="2022-09-21T13:17:01.902" v="9675" actId="20577"/>
          <ac:spMkLst>
            <pc:docMk/>
            <pc:sldMk cId="433084486" sldId="389"/>
            <ac:spMk id="2" creationId="{794595B6-DB33-90A8-FDF3-573334759333}"/>
          </ac:spMkLst>
        </pc:spChg>
      </pc:sldChg>
      <pc:sldChg chg="modSp add mod">
        <pc:chgData name="Solal Pirelli" userId="584f3c02d4d36311" providerId="LiveId" clId="{58385682-9443-4F9D-B4F8-C2D3BDBACAE3}" dt="2022-09-21T13:17:22.063" v="9698" actId="20577"/>
        <pc:sldMkLst>
          <pc:docMk/>
          <pc:sldMk cId="1291633395" sldId="390"/>
        </pc:sldMkLst>
        <pc:spChg chg="mod">
          <ac:chgData name="Solal Pirelli" userId="584f3c02d4d36311" providerId="LiveId" clId="{58385682-9443-4F9D-B4F8-C2D3BDBACAE3}" dt="2022-09-21T13:17:22.063" v="9698" actId="20577"/>
          <ac:spMkLst>
            <pc:docMk/>
            <pc:sldMk cId="1291633395" sldId="390"/>
            <ac:spMk id="2" creationId="{32F061D4-BBEF-C148-7811-2394ECA93632}"/>
          </ac:spMkLst>
        </pc:spChg>
      </pc:sldChg>
      <pc:sldChg chg="modSp add mod">
        <pc:chgData name="Solal Pirelli" userId="584f3c02d4d36311" providerId="LiveId" clId="{58385682-9443-4F9D-B4F8-C2D3BDBACAE3}" dt="2022-09-21T13:17:50.426" v="9738" actId="20577"/>
        <pc:sldMkLst>
          <pc:docMk/>
          <pc:sldMk cId="1232834836" sldId="391"/>
        </pc:sldMkLst>
        <pc:spChg chg="mod">
          <ac:chgData name="Solal Pirelli" userId="584f3c02d4d36311" providerId="LiveId" clId="{58385682-9443-4F9D-B4F8-C2D3BDBACAE3}" dt="2022-09-21T13:17:39.055" v="9718" actId="20577"/>
          <ac:spMkLst>
            <pc:docMk/>
            <pc:sldMk cId="1232834836" sldId="391"/>
            <ac:spMk id="2" creationId="{64F315D0-E498-B4D2-1202-C7EAA315C1DC}"/>
          </ac:spMkLst>
        </pc:spChg>
        <pc:spChg chg="mod">
          <ac:chgData name="Solal Pirelli" userId="584f3c02d4d36311" providerId="LiveId" clId="{58385682-9443-4F9D-B4F8-C2D3BDBACAE3}" dt="2022-09-21T13:17:50.426" v="9738" actId="20577"/>
          <ac:spMkLst>
            <pc:docMk/>
            <pc:sldMk cId="1232834836" sldId="391"/>
            <ac:spMk id="3" creationId="{890B9243-5D8E-3BCD-FB10-996AEBF39E5F}"/>
          </ac:spMkLst>
        </pc:spChg>
      </pc:sldChg>
      <pc:sldChg chg="modSp add mod ord">
        <pc:chgData name="Solal Pirelli" userId="584f3c02d4d36311" providerId="LiveId" clId="{58385682-9443-4F9D-B4F8-C2D3BDBACAE3}" dt="2022-09-21T13:18:18.959" v="9765" actId="20577"/>
        <pc:sldMkLst>
          <pc:docMk/>
          <pc:sldMk cId="2726836754" sldId="392"/>
        </pc:sldMkLst>
        <pc:spChg chg="mod">
          <ac:chgData name="Solal Pirelli" userId="584f3c02d4d36311" providerId="LiveId" clId="{58385682-9443-4F9D-B4F8-C2D3BDBACAE3}" dt="2022-09-21T13:18:18.959" v="9765" actId="20577"/>
          <ac:spMkLst>
            <pc:docMk/>
            <pc:sldMk cId="2726836754" sldId="392"/>
            <ac:spMk id="2" creationId="{E4D8930C-6B2D-E2E6-F7EF-AB93475BBC9F}"/>
          </ac:spMkLst>
        </pc:spChg>
      </pc:sldChg>
      <pc:sldChg chg="addSp delSp modSp new mod">
        <pc:chgData name="Solal Pirelli" userId="584f3c02d4d36311" providerId="LiveId" clId="{58385682-9443-4F9D-B4F8-C2D3BDBACAE3}" dt="2022-09-21T13:21:33.199" v="9804" actId="478"/>
        <pc:sldMkLst>
          <pc:docMk/>
          <pc:sldMk cId="3358698954" sldId="393"/>
        </pc:sldMkLst>
        <pc:spChg chg="del">
          <ac:chgData name="Solal Pirelli" userId="584f3c02d4d36311" providerId="LiveId" clId="{58385682-9443-4F9D-B4F8-C2D3BDBACAE3}" dt="2022-09-21T13:21:33.199" v="9804" actId="478"/>
          <ac:spMkLst>
            <pc:docMk/>
            <pc:sldMk cId="3358698954" sldId="393"/>
            <ac:spMk id="3" creationId="{EDD43DB6-7986-249E-727F-31AC0E1EAD18}"/>
          </ac:spMkLst>
        </pc:spChg>
        <pc:picChg chg="add del mod">
          <ac:chgData name="Solal Pirelli" userId="584f3c02d4d36311" providerId="LiveId" clId="{58385682-9443-4F9D-B4F8-C2D3BDBACAE3}" dt="2022-09-21T13:21:16.236" v="9796" actId="21"/>
          <ac:picMkLst>
            <pc:docMk/>
            <pc:sldMk cId="3358698954" sldId="393"/>
            <ac:picMk id="5" creationId="{23091EE1-8FE3-B3AC-4A24-BB3901CE155B}"/>
          </ac:picMkLst>
        </pc:picChg>
        <pc:picChg chg="add mod">
          <ac:chgData name="Solal Pirelli" userId="584f3c02d4d36311" providerId="LiveId" clId="{58385682-9443-4F9D-B4F8-C2D3BDBACAE3}" dt="2022-09-21T13:21:29.715" v="9803"/>
          <ac:picMkLst>
            <pc:docMk/>
            <pc:sldMk cId="3358698954" sldId="393"/>
            <ac:picMk id="6" creationId="{A69EC41A-EA0B-E452-7619-D8888382B7C7}"/>
          </ac:picMkLst>
        </pc:picChg>
      </pc:sldChg>
      <pc:sldChg chg="addSp delSp modSp new mod modAnim">
        <pc:chgData name="Solal Pirelli" userId="584f3c02d4d36311" providerId="LiveId" clId="{58385682-9443-4F9D-B4F8-C2D3BDBACAE3}" dt="2022-09-21T13:22:45.895" v="9811"/>
        <pc:sldMkLst>
          <pc:docMk/>
          <pc:sldMk cId="2066569193" sldId="394"/>
        </pc:sldMkLst>
        <pc:spChg chg="del">
          <ac:chgData name="Solal Pirelli" userId="584f3c02d4d36311" providerId="LiveId" clId="{58385682-9443-4F9D-B4F8-C2D3BDBACAE3}" dt="2022-09-21T13:21:58.593" v="9806" actId="478"/>
          <ac:spMkLst>
            <pc:docMk/>
            <pc:sldMk cId="2066569193" sldId="394"/>
            <ac:spMk id="2" creationId="{29D2C2EF-99F8-0BDD-CAD9-B11326408C81}"/>
          </ac:spMkLst>
        </pc:spChg>
        <pc:spChg chg="del">
          <ac:chgData name="Solal Pirelli" userId="584f3c02d4d36311" providerId="LiveId" clId="{58385682-9443-4F9D-B4F8-C2D3BDBACAE3}" dt="2022-09-21T13:21:59.533" v="9807" actId="478"/>
          <ac:spMkLst>
            <pc:docMk/>
            <pc:sldMk cId="2066569193" sldId="394"/>
            <ac:spMk id="3" creationId="{CDCA12F6-2EF1-E7C9-3C21-4D0E0419031D}"/>
          </ac:spMkLst>
        </pc:spChg>
        <pc:spChg chg="mod">
          <ac:chgData name="Solal Pirelli" userId="584f3c02d4d36311" providerId="LiveId" clId="{58385682-9443-4F9D-B4F8-C2D3BDBACAE3}" dt="2022-09-21T13:22:23.512" v="9809"/>
          <ac:spMkLst>
            <pc:docMk/>
            <pc:sldMk cId="2066569193" sldId="394"/>
            <ac:spMk id="5" creationId="{CC40AE1A-3FA8-0156-8D38-DCC3D3A68260}"/>
          </ac:spMkLst>
        </pc:spChg>
        <pc:spChg chg="mod">
          <ac:chgData name="Solal Pirelli" userId="584f3c02d4d36311" providerId="LiveId" clId="{58385682-9443-4F9D-B4F8-C2D3BDBACAE3}" dt="2022-09-21T13:22:45.096" v="9810"/>
          <ac:spMkLst>
            <pc:docMk/>
            <pc:sldMk cId="2066569193" sldId="394"/>
            <ac:spMk id="8" creationId="{01D88AB2-6A22-2EDC-5443-D6481C1A1743}"/>
          </ac:spMkLst>
        </pc:spChg>
        <pc:spChg chg="mod">
          <ac:chgData name="Solal Pirelli" userId="584f3c02d4d36311" providerId="LiveId" clId="{58385682-9443-4F9D-B4F8-C2D3BDBACAE3}" dt="2022-09-21T13:22:45.096" v="9810"/>
          <ac:spMkLst>
            <pc:docMk/>
            <pc:sldMk cId="2066569193" sldId="394"/>
            <ac:spMk id="9" creationId="{9AD78DCA-2217-5FDD-C2FB-57815867D01B}"/>
          </ac:spMkLst>
        </pc:spChg>
        <pc:spChg chg="mod">
          <ac:chgData name="Solal Pirelli" userId="584f3c02d4d36311" providerId="LiveId" clId="{58385682-9443-4F9D-B4F8-C2D3BDBACAE3}" dt="2022-09-21T13:22:45.096" v="9810"/>
          <ac:spMkLst>
            <pc:docMk/>
            <pc:sldMk cId="2066569193" sldId="394"/>
            <ac:spMk id="10" creationId="{E25D47C7-495D-B083-F97F-E022EE9A5D67}"/>
          </ac:spMkLst>
        </pc:spChg>
        <pc:spChg chg="mod">
          <ac:chgData name="Solal Pirelli" userId="584f3c02d4d36311" providerId="LiveId" clId="{58385682-9443-4F9D-B4F8-C2D3BDBACAE3}" dt="2022-09-21T13:22:45.096" v="9810"/>
          <ac:spMkLst>
            <pc:docMk/>
            <pc:sldMk cId="2066569193" sldId="394"/>
            <ac:spMk id="11" creationId="{312B89A5-6956-C720-41D1-8A7084768D05}"/>
          </ac:spMkLst>
        </pc:spChg>
        <pc:spChg chg="mod">
          <ac:chgData name="Solal Pirelli" userId="584f3c02d4d36311" providerId="LiveId" clId="{58385682-9443-4F9D-B4F8-C2D3BDBACAE3}" dt="2022-09-21T13:22:45.096" v="9810"/>
          <ac:spMkLst>
            <pc:docMk/>
            <pc:sldMk cId="2066569193" sldId="394"/>
            <ac:spMk id="12" creationId="{AD560244-D879-267B-DA61-4313343C6CB0}"/>
          </ac:spMkLst>
        </pc:spChg>
        <pc:spChg chg="mod">
          <ac:chgData name="Solal Pirelli" userId="584f3c02d4d36311" providerId="LiveId" clId="{58385682-9443-4F9D-B4F8-C2D3BDBACAE3}" dt="2022-09-21T13:22:45.096" v="9810"/>
          <ac:spMkLst>
            <pc:docMk/>
            <pc:sldMk cId="2066569193" sldId="394"/>
            <ac:spMk id="13" creationId="{616D0EC8-1317-8432-C1CA-895029CB6B85}"/>
          </ac:spMkLst>
        </pc:spChg>
        <pc:spChg chg="mod">
          <ac:chgData name="Solal Pirelli" userId="584f3c02d4d36311" providerId="LiveId" clId="{58385682-9443-4F9D-B4F8-C2D3BDBACAE3}" dt="2022-09-21T13:22:45.096" v="9810"/>
          <ac:spMkLst>
            <pc:docMk/>
            <pc:sldMk cId="2066569193" sldId="394"/>
            <ac:spMk id="14" creationId="{BEAA5776-DB6E-508D-3CAB-FDD8806C9CD0}"/>
          </ac:spMkLst>
        </pc:spChg>
        <pc:spChg chg="mod">
          <ac:chgData name="Solal Pirelli" userId="584f3c02d4d36311" providerId="LiveId" clId="{58385682-9443-4F9D-B4F8-C2D3BDBACAE3}" dt="2022-09-21T13:22:45.096" v="9810"/>
          <ac:spMkLst>
            <pc:docMk/>
            <pc:sldMk cId="2066569193" sldId="394"/>
            <ac:spMk id="15" creationId="{5DAD314A-AEBB-B6A1-DA36-C7E9ECF650D4}"/>
          </ac:spMkLst>
        </pc:spChg>
        <pc:spChg chg="mod">
          <ac:chgData name="Solal Pirelli" userId="584f3c02d4d36311" providerId="LiveId" clId="{58385682-9443-4F9D-B4F8-C2D3BDBACAE3}" dt="2022-09-21T13:22:45.096" v="9810"/>
          <ac:spMkLst>
            <pc:docMk/>
            <pc:sldMk cId="2066569193" sldId="394"/>
            <ac:spMk id="16" creationId="{18789336-EA5A-757B-83D9-552E71051789}"/>
          </ac:spMkLst>
        </pc:spChg>
        <pc:spChg chg="mod">
          <ac:chgData name="Solal Pirelli" userId="584f3c02d4d36311" providerId="LiveId" clId="{58385682-9443-4F9D-B4F8-C2D3BDBACAE3}" dt="2022-09-21T13:22:45.096" v="9810"/>
          <ac:spMkLst>
            <pc:docMk/>
            <pc:sldMk cId="2066569193" sldId="394"/>
            <ac:spMk id="17" creationId="{927CD2AC-CEA6-165B-4704-0033237D2717}"/>
          </ac:spMkLst>
        </pc:spChg>
        <pc:spChg chg="mod">
          <ac:chgData name="Solal Pirelli" userId="584f3c02d4d36311" providerId="LiveId" clId="{58385682-9443-4F9D-B4F8-C2D3BDBACAE3}" dt="2022-09-21T13:22:45.096" v="9810"/>
          <ac:spMkLst>
            <pc:docMk/>
            <pc:sldMk cId="2066569193" sldId="394"/>
            <ac:spMk id="18" creationId="{87B24FF2-9CFB-15E2-FC8D-A1A32799E6FA}"/>
          </ac:spMkLst>
        </pc:spChg>
        <pc:spChg chg="add del mod">
          <ac:chgData name="Solal Pirelli" userId="584f3c02d4d36311" providerId="LiveId" clId="{58385682-9443-4F9D-B4F8-C2D3BDBACAE3}" dt="2022-09-21T13:22:45.895" v="9811"/>
          <ac:spMkLst>
            <pc:docMk/>
            <pc:sldMk cId="2066569193" sldId="394"/>
            <ac:spMk id="33" creationId="{24591FFD-F184-E545-A51A-BBEF8B1216C3}"/>
          </ac:spMkLst>
        </pc:spChg>
        <pc:grpChg chg="add del mod">
          <ac:chgData name="Solal Pirelli" userId="584f3c02d4d36311" providerId="LiveId" clId="{58385682-9443-4F9D-B4F8-C2D3BDBACAE3}" dt="2022-09-21T13:22:45.895" v="9811"/>
          <ac:grpSpMkLst>
            <pc:docMk/>
            <pc:sldMk cId="2066569193" sldId="394"/>
            <ac:grpSpMk id="7" creationId="{A4182693-1822-7B01-8923-270F43C9AC86}"/>
          </ac:grpSpMkLst>
        </pc:grpChg>
        <pc:picChg chg="add mod">
          <ac:chgData name="Solal Pirelli" userId="584f3c02d4d36311" providerId="LiveId" clId="{58385682-9443-4F9D-B4F8-C2D3BDBACAE3}" dt="2022-09-21T13:22:00.265" v="9808"/>
          <ac:picMkLst>
            <pc:docMk/>
            <pc:sldMk cId="2066569193" sldId="394"/>
            <ac:picMk id="6" creationId="{F8B29E9E-93EF-5AF8-516E-3A726D5DD6F1}"/>
          </ac:picMkLst>
        </pc:picChg>
        <pc:cxnChg chg="mod">
          <ac:chgData name="Solal Pirelli" userId="584f3c02d4d36311" providerId="LiveId" clId="{58385682-9443-4F9D-B4F8-C2D3BDBACAE3}" dt="2022-09-21T13:22:45.096" v="9810"/>
          <ac:cxnSpMkLst>
            <pc:docMk/>
            <pc:sldMk cId="2066569193" sldId="394"/>
            <ac:cxnSpMk id="19" creationId="{4608C99E-F57B-E8C2-6AA2-9A0CC3943E09}"/>
          </ac:cxnSpMkLst>
        </pc:cxnChg>
        <pc:cxnChg chg="mod">
          <ac:chgData name="Solal Pirelli" userId="584f3c02d4d36311" providerId="LiveId" clId="{58385682-9443-4F9D-B4F8-C2D3BDBACAE3}" dt="2022-09-21T13:22:45.096" v="9810"/>
          <ac:cxnSpMkLst>
            <pc:docMk/>
            <pc:sldMk cId="2066569193" sldId="394"/>
            <ac:cxnSpMk id="20" creationId="{40FAAEA6-29B8-8E08-6822-22F07D60750E}"/>
          </ac:cxnSpMkLst>
        </pc:cxnChg>
        <pc:cxnChg chg="mod">
          <ac:chgData name="Solal Pirelli" userId="584f3c02d4d36311" providerId="LiveId" clId="{58385682-9443-4F9D-B4F8-C2D3BDBACAE3}" dt="2022-09-21T13:22:45.096" v="9810"/>
          <ac:cxnSpMkLst>
            <pc:docMk/>
            <pc:sldMk cId="2066569193" sldId="394"/>
            <ac:cxnSpMk id="21" creationId="{5724A0CE-6162-40D0-E73A-B90782EA495B}"/>
          </ac:cxnSpMkLst>
        </pc:cxnChg>
        <pc:cxnChg chg="mod">
          <ac:chgData name="Solal Pirelli" userId="584f3c02d4d36311" providerId="LiveId" clId="{58385682-9443-4F9D-B4F8-C2D3BDBACAE3}" dt="2022-09-21T13:22:45.096" v="9810"/>
          <ac:cxnSpMkLst>
            <pc:docMk/>
            <pc:sldMk cId="2066569193" sldId="394"/>
            <ac:cxnSpMk id="22" creationId="{D276623B-DA45-F27B-1CA8-D5D9C41F7410}"/>
          </ac:cxnSpMkLst>
        </pc:cxnChg>
        <pc:cxnChg chg="mod">
          <ac:chgData name="Solal Pirelli" userId="584f3c02d4d36311" providerId="LiveId" clId="{58385682-9443-4F9D-B4F8-C2D3BDBACAE3}" dt="2022-09-21T13:22:45.096" v="9810"/>
          <ac:cxnSpMkLst>
            <pc:docMk/>
            <pc:sldMk cId="2066569193" sldId="394"/>
            <ac:cxnSpMk id="23" creationId="{0E37BAF4-2D80-7C4B-632C-80E302D98F9D}"/>
          </ac:cxnSpMkLst>
        </pc:cxnChg>
        <pc:cxnChg chg="mod">
          <ac:chgData name="Solal Pirelli" userId="584f3c02d4d36311" providerId="LiveId" clId="{58385682-9443-4F9D-B4F8-C2D3BDBACAE3}" dt="2022-09-21T13:22:45.096" v="9810"/>
          <ac:cxnSpMkLst>
            <pc:docMk/>
            <pc:sldMk cId="2066569193" sldId="394"/>
            <ac:cxnSpMk id="24" creationId="{50EFFC6A-C8A1-9BC1-B0A5-8B97D6A246ED}"/>
          </ac:cxnSpMkLst>
        </pc:cxnChg>
        <pc:cxnChg chg="mod">
          <ac:chgData name="Solal Pirelli" userId="584f3c02d4d36311" providerId="LiveId" clId="{58385682-9443-4F9D-B4F8-C2D3BDBACAE3}" dt="2022-09-21T13:22:45.096" v="9810"/>
          <ac:cxnSpMkLst>
            <pc:docMk/>
            <pc:sldMk cId="2066569193" sldId="394"/>
            <ac:cxnSpMk id="25" creationId="{425D2493-548E-B9E8-AFFC-57EC221DF0FB}"/>
          </ac:cxnSpMkLst>
        </pc:cxnChg>
        <pc:cxnChg chg="mod">
          <ac:chgData name="Solal Pirelli" userId="584f3c02d4d36311" providerId="LiveId" clId="{58385682-9443-4F9D-B4F8-C2D3BDBACAE3}" dt="2022-09-21T13:22:45.096" v="9810"/>
          <ac:cxnSpMkLst>
            <pc:docMk/>
            <pc:sldMk cId="2066569193" sldId="394"/>
            <ac:cxnSpMk id="26" creationId="{C49CA23F-FA3A-8181-E900-C21239B5DFC4}"/>
          </ac:cxnSpMkLst>
        </pc:cxnChg>
        <pc:cxnChg chg="mod">
          <ac:chgData name="Solal Pirelli" userId="584f3c02d4d36311" providerId="LiveId" clId="{58385682-9443-4F9D-B4F8-C2D3BDBACAE3}" dt="2022-09-21T13:22:45.096" v="9810"/>
          <ac:cxnSpMkLst>
            <pc:docMk/>
            <pc:sldMk cId="2066569193" sldId="394"/>
            <ac:cxnSpMk id="27" creationId="{9B4ED501-060A-4F02-A2A0-28B5D94AAC6B}"/>
          </ac:cxnSpMkLst>
        </pc:cxnChg>
        <pc:cxnChg chg="mod">
          <ac:chgData name="Solal Pirelli" userId="584f3c02d4d36311" providerId="LiveId" clId="{58385682-9443-4F9D-B4F8-C2D3BDBACAE3}" dt="2022-09-21T13:22:45.096" v="9810"/>
          <ac:cxnSpMkLst>
            <pc:docMk/>
            <pc:sldMk cId="2066569193" sldId="394"/>
            <ac:cxnSpMk id="28" creationId="{0675CB0F-2DF5-B1C0-3E45-BED7A4DE4F66}"/>
          </ac:cxnSpMkLst>
        </pc:cxnChg>
        <pc:cxnChg chg="mod">
          <ac:chgData name="Solal Pirelli" userId="584f3c02d4d36311" providerId="LiveId" clId="{58385682-9443-4F9D-B4F8-C2D3BDBACAE3}" dt="2022-09-21T13:22:45.096" v="9810"/>
          <ac:cxnSpMkLst>
            <pc:docMk/>
            <pc:sldMk cId="2066569193" sldId="394"/>
            <ac:cxnSpMk id="29" creationId="{A36CE52C-01BB-5639-100E-DE89128B3FD4}"/>
          </ac:cxnSpMkLst>
        </pc:cxnChg>
        <pc:cxnChg chg="mod">
          <ac:chgData name="Solal Pirelli" userId="584f3c02d4d36311" providerId="LiveId" clId="{58385682-9443-4F9D-B4F8-C2D3BDBACAE3}" dt="2022-09-21T13:22:45.096" v="9810"/>
          <ac:cxnSpMkLst>
            <pc:docMk/>
            <pc:sldMk cId="2066569193" sldId="394"/>
            <ac:cxnSpMk id="30" creationId="{5014B1F7-C0A1-FA4F-BB18-674B46BBF8A0}"/>
          </ac:cxnSpMkLst>
        </pc:cxnChg>
        <pc:cxnChg chg="mod">
          <ac:chgData name="Solal Pirelli" userId="584f3c02d4d36311" providerId="LiveId" clId="{58385682-9443-4F9D-B4F8-C2D3BDBACAE3}" dt="2022-09-21T13:22:45.096" v="9810"/>
          <ac:cxnSpMkLst>
            <pc:docMk/>
            <pc:sldMk cId="2066569193" sldId="394"/>
            <ac:cxnSpMk id="31" creationId="{6FB41AEE-F618-8EDF-921E-EA5923531CA7}"/>
          </ac:cxnSpMkLst>
        </pc:cxnChg>
        <pc:cxnChg chg="mod">
          <ac:chgData name="Solal Pirelli" userId="584f3c02d4d36311" providerId="LiveId" clId="{58385682-9443-4F9D-B4F8-C2D3BDBACAE3}" dt="2022-09-21T13:22:45.096" v="9810"/>
          <ac:cxnSpMkLst>
            <pc:docMk/>
            <pc:sldMk cId="2066569193" sldId="394"/>
            <ac:cxnSpMk id="32" creationId="{08732515-AD2C-3DE4-3C1D-451281504C24}"/>
          </ac:cxnSpMkLst>
        </pc:cxnChg>
      </pc:sldChg>
      <pc:sldChg chg="addSp delSp modSp new mod ord modAnim">
        <pc:chgData name="Solal Pirelli" userId="584f3c02d4d36311" providerId="LiveId" clId="{58385682-9443-4F9D-B4F8-C2D3BDBACAE3}" dt="2022-09-26T08:34:07.228" v="10328"/>
        <pc:sldMkLst>
          <pc:docMk/>
          <pc:sldMk cId="1427081866" sldId="395"/>
        </pc:sldMkLst>
        <pc:spChg chg="mod">
          <ac:chgData name="Solal Pirelli" userId="584f3c02d4d36311" providerId="LiveId" clId="{58385682-9443-4F9D-B4F8-C2D3BDBACAE3}" dt="2022-09-21T13:24:15.647" v="9842" actId="20577"/>
          <ac:spMkLst>
            <pc:docMk/>
            <pc:sldMk cId="1427081866" sldId="395"/>
            <ac:spMk id="2" creationId="{9EE2B926-095F-986F-694B-CCE84DA255E2}"/>
          </ac:spMkLst>
        </pc:spChg>
        <pc:spChg chg="del">
          <ac:chgData name="Solal Pirelli" userId="584f3c02d4d36311" providerId="LiveId" clId="{58385682-9443-4F9D-B4F8-C2D3BDBACAE3}" dt="2022-09-21T13:22:54.923" v="9831" actId="478"/>
          <ac:spMkLst>
            <pc:docMk/>
            <pc:sldMk cId="1427081866" sldId="395"/>
            <ac:spMk id="3" creationId="{5D204D00-8566-587A-0F85-5AAA474CC777}"/>
          </ac:spMkLst>
        </pc:spChg>
        <pc:spChg chg="del">
          <ac:chgData name="Solal Pirelli" userId="584f3c02d4d36311" providerId="LiveId" clId="{58385682-9443-4F9D-B4F8-C2D3BDBACAE3}" dt="2022-09-21T13:22:57.006" v="9832" actId="478"/>
          <ac:spMkLst>
            <pc:docMk/>
            <pc:sldMk cId="1427081866" sldId="395"/>
            <ac:spMk id="5" creationId="{B182F1E9-5801-5099-7A3D-68E151526415}"/>
          </ac:spMkLst>
        </pc:spChg>
        <pc:spChg chg="mod">
          <ac:chgData name="Solal Pirelli" userId="584f3c02d4d36311" providerId="LiveId" clId="{58385682-9443-4F9D-B4F8-C2D3BDBACAE3}" dt="2022-09-21T13:23:28.138" v="9837" actId="207"/>
          <ac:spMkLst>
            <pc:docMk/>
            <pc:sldMk cId="1427081866" sldId="395"/>
            <ac:spMk id="7" creationId="{662E3428-A37A-A190-AFE1-1D1CDB5FF658}"/>
          </ac:spMkLst>
        </pc:spChg>
        <pc:spChg chg="mod">
          <ac:chgData name="Solal Pirelli" userId="584f3c02d4d36311" providerId="LiveId" clId="{58385682-9443-4F9D-B4F8-C2D3BDBACAE3}" dt="2022-09-21T13:23:19.626" v="9836" actId="207"/>
          <ac:spMkLst>
            <pc:docMk/>
            <pc:sldMk cId="1427081866" sldId="395"/>
            <ac:spMk id="8" creationId="{5BD2FED3-86C7-63BB-DF70-1D6C4F745B3C}"/>
          </ac:spMkLst>
        </pc:spChg>
        <pc:spChg chg="mod">
          <ac:chgData name="Solal Pirelli" userId="584f3c02d4d36311" providerId="LiveId" clId="{58385682-9443-4F9D-B4F8-C2D3BDBACAE3}" dt="2022-09-21T13:23:19.626" v="9836" actId="207"/>
          <ac:spMkLst>
            <pc:docMk/>
            <pc:sldMk cId="1427081866" sldId="395"/>
            <ac:spMk id="9" creationId="{BEF12708-A3E0-728F-A8B3-545559BAE2B2}"/>
          </ac:spMkLst>
        </pc:spChg>
        <pc:spChg chg="mod">
          <ac:chgData name="Solal Pirelli" userId="584f3c02d4d36311" providerId="LiveId" clId="{58385682-9443-4F9D-B4F8-C2D3BDBACAE3}" dt="2022-09-21T13:23:28.138" v="9837" actId="207"/>
          <ac:spMkLst>
            <pc:docMk/>
            <pc:sldMk cId="1427081866" sldId="395"/>
            <ac:spMk id="10" creationId="{44A35E91-7BE5-0975-9617-80CB868DF15C}"/>
          </ac:spMkLst>
        </pc:spChg>
        <pc:spChg chg="mod">
          <ac:chgData name="Solal Pirelli" userId="584f3c02d4d36311" providerId="LiveId" clId="{58385682-9443-4F9D-B4F8-C2D3BDBACAE3}" dt="2022-09-21T13:23:10.247" v="9834" actId="207"/>
          <ac:spMkLst>
            <pc:docMk/>
            <pc:sldMk cId="1427081866" sldId="395"/>
            <ac:spMk id="11" creationId="{D8106811-E99A-E844-A158-4717ADA1E7DE}"/>
          </ac:spMkLst>
        </pc:spChg>
        <pc:spChg chg="mod">
          <ac:chgData name="Solal Pirelli" userId="584f3c02d4d36311" providerId="LiveId" clId="{58385682-9443-4F9D-B4F8-C2D3BDBACAE3}" dt="2022-09-21T13:23:15.369" v="9835" actId="207"/>
          <ac:spMkLst>
            <pc:docMk/>
            <pc:sldMk cId="1427081866" sldId="395"/>
            <ac:spMk id="12" creationId="{981DD357-6CB8-48A3-317A-B2CE98A1CCCF}"/>
          </ac:spMkLst>
        </pc:spChg>
        <pc:spChg chg="mod">
          <ac:chgData name="Solal Pirelli" userId="584f3c02d4d36311" providerId="LiveId" clId="{58385682-9443-4F9D-B4F8-C2D3BDBACAE3}" dt="2022-09-21T13:23:15.369" v="9835" actId="207"/>
          <ac:spMkLst>
            <pc:docMk/>
            <pc:sldMk cId="1427081866" sldId="395"/>
            <ac:spMk id="13" creationId="{59E3E174-1208-96BD-1256-9AC51F85FBC9}"/>
          </ac:spMkLst>
        </pc:spChg>
        <pc:spChg chg="mod">
          <ac:chgData name="Solal Pirelli" userId="584f3c02d4d36311" providerId="LiveId" clId="{58385682-9443-4F9D-B4F8-C2D3BDBACAE3}" dt="2022-09-21T13:22:57.631" v="9833"/>
          <ac:spMkLst>
            <pc:docMk/>
            <pc:sldMk cId="1427081866" sldId="395"/>
            <ac:spMk id="14" creationId="{E83E2002-FF20-E567-6936-AEDBD389C03F}"/>
          </ac:spMkLst>
        </pc:spChg>
        <pc:spChg chg="mod">
          <ac:chgData name="Solal Pirelli" userId="584f3c02d4d36311" providerId="LiveId" clId="{58385682-9443-4F9D-B4F8-C2D3BDBACAE3}" dt="2022-09-21T13:22:57.631" v="9833"/>
          <ac:spMkLst>
            <pc:docMk/>
            <pc:sldMk cId="1427081866" sldId="395"/>
            <ac:spMk id="15" creationId="{EE921819-1623-A6AD-8D84-168A19E32550}"/>
          </ac:spMkLst>
        </pc:spChg>
        <pc:spChg chg="mod">
          <ac:chgData name="Solal Pirelli" userId="584f3c02d4d36311" providerId="LiveId" clId="{58385682-9443-4F9D-B4F8-C2D3BDBACAE3}" dt="2022-09-21T13:22:57.631" v="9833"/>
          <ac:spMkLst>
            <pc:docMk/>
            <pc:sldMk cId="1427081866" sldId="395"/>
            <ac:spMk id="16" creationId="{BDCB616F-49C0-7C0D-92DE-400A13CF6D52}"/>
          </ac:spMkLst>
        </pc:spChg>
        <pc:spChg chg="mod">
          <ac:chgData name="Solal Pirelli" userId="584f3c02d4d36311" providerId="LiveId" clId="{58385682-9443-4F9D-B4F8-C2D3BDBACAE3}" dt="2022-09-21T13:23:28.138" v="9837" actId="207"/>
          <ac:spMkLst>
            <pc:docMk/>
            <pc:sldMk cId="1427081866" sldId="395"/>
            <ac:spMk id="17" creationId="{F5A8FC01-0EFE-8113-83C1-5608EC6210E7}"/>
          </ac:spMkLst>
        </pc:spChg>
        <pc:spChg chg="add mod">
          <ac:chgData name="Solal Pirelli" userId="584f3c02d4d36311" providerId="LiveId" clId="{58385682-9443-4F9D-B4F8-C2D3BDBACAE3}" dt="2022-09-21T13:22:57.631" v="9833"/>
          <ac:spMkLst>
            <pc:docMk/>
            <pc:sldMk cId="1427081866" sldId="395"/>
            <ac:spMk id="32" creationId="{3BA89568-F17A-3862-9377-F2ACFC805E10}"/>
          </ac:spMkLst>
        </pc:spChg>
        <pc:grpChg chg="add mod">
          <ac:chgData name="Solal Pirelli" userId="584f3c02d4d36311" providerId="LiveId" clId="{58385682-9443-4F9D-B4F8-C2D3BDBACAE3}" dt="2022-09-21T13:22:57.631" v="9833"/>
          <ac:grpSpMkLst>
            <pc:docMk/>
            <pc:sldMk cId="1427081866" sldId="395"/>
            <ac:grpSpMk id="6" creationId="{D589A7CB-E2B1-DADB-FBF0-5332F7DA4149}"/>
          </ac:grpSpMkLst>
        </pc:grpChg>
        <pc:cxnChg chg="mod">
          <ac:chgData name="Solal Pirelli" userId="584f3c02d4d36311" providerId="LiveId" clId="{58385682-9443-4F9D-B4F8-C2D3BDBACAE3}" dt="2022-09-21T13:22:57.631" v="9833"/>
          <ac:cxnSpMkLst>
            <pc:docMk/>
            <pc:sldMk cId="1427081866" sldId="395"/>
            <ac:cxnSpMk id="18" creationId="{EE6265C7-8256-7823-1E2D-FCE084F97B16}"/>
          </ac:cxnSpMkLst>
        </pc:cxnChg>
        <pc:cxnChg chg="mod">
          <ac:chgData name="Solal Pirelli" userId="584f3c02d4d36311" providerId="LiveId" clId="{58385682-9443-4F9D-B4F8-C2D3BDBACAE3}" dt="2022-09-21T13:22:57.631" v="9833"/>
          <ac:cxnSpMkLst>
            <pc:docMk/>
            <pc:sldMk cId="1427081866" sldId="395"/>
            <ac:cxnSpMk id="19" creationId="{C9146598-BB60-D6C8-7093-16F00363399F}"/>
          </ac:cxnSpMkLst>
        </pc:cxnChg>
        <pc:cxnChg chg="mod">
          <ac:chgData name="Solal Pirelli" userId="584f3c02d4d36311" providerId="LiveId" clId="{58385682-9443-4F9D-B4F8-C2D3BDBACAE3}" dt="2022-09-21T13:22:57.631" v="9833"/>
          <ac:cxnSpMkLst>
            <pc:docMk/>
            <pc:sldMk cId="1427081866" sldId="395"/>
            <ac:cxnSpMk id="20" creationId="{59FEB2D9-ACC3-B9FD-41FA-FBFEAFC299C3}"/>
          </ac:cxnSpMkLst>
        </pc:cxnChg>
        <pc:cxnChg chg="mod">
          <ac:chgData name="Solal Pirelli" userId="584f3c02d4d36311" providerId="LiveId" clId="{58385682-9443-4F9D-B4F8-C2D3BDBACAE3}" dt="2022-09-21T13:22:57.631" v="9833"/>
          <ac:cxnSpMkLst>
            <pc:docMk/>
            <pc:sldMk cId="1427081866" sldId="395"/>
            <ac:cxnSpMk id="21" creationId="{B9B2B3F1-6982-70A9-99DE-957DEB095FAC}"/>
          </ac:cxnSpMkLst>
        </pc:cxnChg>
        <pc:cxnChg chg="mod">
          <ac:chgData name="Solal Pirelli" userId="584f3c02d4d36311" providerId="LiveId" clId="{58385682-9443-4F9D-B4F8-C2D3BDBACAE3}" dt="2022-09-21T13:22:57.631" v="9833"/>
          <ac:cxnSpMkLst>
            <pc:docMk/>
            <pc:sldMk cId="1427081866" sldId="395"/>
            <ac:cxnSpMk id="22" creationId="{DF5A705A-E875-C357-AE30-343F6DE6DD64}"/>
          </ac:cxnSpMkLst>
        </pc:cxnChg>
        <pc:cxnChg chg="mod">
          <ac:chgData name="Solal Pirelli" userId="584f3c02d4d36311" providerId="LiveId" clId="{58385682-9443-4F9D-B4F8-C2D3BDBACAE3}" dt="2022-09-21T13:22:57.631" v="9833"/>
          <ac:cxnSpMkLst>
            <pc:docMk/>
            <pc:sldMk cId="1427081866" sldId="395"/>
            <ac:cxnSpMk id="23" creationId="{8B352432-7BA5-33A2-EDBC-6239F4CA5F65}"/>
          </ac:cxnSpMkLst>
        </pc:cxnChg>
        <pc:cxnChg chg="mod">
          <ac:chgData name="Solal Pirelli" userId="584f3c02d4d36311" providerId="LiveId" clId="{58385682-9443-4F9D-B4F8-C2D3BDBACAE3}" dt="2022-09-21T13:22:57.631" v="9833"/>
          <ac:cxnSpMkLst>
            <pc:docMk/>
            <pc:sldMk cId="1427081866" sldId="395"/>
            <ac:cxnSpMk id="24" creationId="{08B16986-34D2-E68C-3770-00D7634AFD08}"/>
          </ac:cxnSpMkLst>
        </pc:cxnChg>
        <pc:cxnChg chg="mod">
          <ac:chgData name="Solal Pirelli" userId="584f3c02d4d36311" providerId="LiveId" clId="{58385682-9443-4F9D-B4F8-C2D3BDBACAE3}" dt="2022-09-21T13:22:57.631" v="9833"/>
          <ac:cxnSpMkLst>
            <pc:docMk/>
            <pc:sldMk cId="1427081866" sldId="395"/>
            <ac:cxnSpMk id="25" creationId="{C5B56A76-ABB2-459D-6F15-D4AACBE9CA74}"/>
          </ac:cxnSpMkLst>
        </pc:cxnChg>
        <pc:cxnChg chg="mod">
          <ac:chgData name="Solal Pirelli" userId="584f3c02d4d36311" providerId="LiveId" clId="{58385682-9443-4F9D-B4F8-C2D3BDBACAE3}" dt="2022-09-21T13:22:57.631" v="9833"/>
          <ac:cxnSpMkLst>
            <pc:docMk/>
            <pc:sldMk cId="1427081866" sldId="395"/>
            <ac:cxnSpMk id="26" creationId="{6E9089A8-F7F5-4574-4215-07CA07ACDFBC}"/>
          </ac:cxnSpMkLst>
        </pc:cxnChg>
        <pc:cxnChg chg="mod">
          <ac:chgData name="Solal Pirelli" userId="584f3c02d4d36311" providerId="LiveId" clId="{58385682-9443-4F9D-B4F8-C2D3BDBACAE3}" dt="2022-09-21T13:22:57.631" v="9833"/>
          <ac:cxnSpMkLst>
            <pc:docMk/>
            <pc:sldMk cId="1427081866" sldId="395"/>
            <ac:cxnSpMk id="27" creationId="{FF2BBDBA-EB72-C4E3-FEEA-5DC8461C01CE}"/>
          </ac:cxnSpMkLst>
        </pc:cxnChg>
        <pc:cxnChg chg="mod">
          <ac:chgData name="Solal Pirelli" userId="584f3c02d4d36311" providerId="LiveId" clId="{58385682-9443-4F9D-B4F8-C2D3BDBACAE3}" dt="2022-09-21T13:22:57.631" v="9833"/>
          <ac:cxnSpMkLst>
            <pc:docMk/>
            <pc:sldMk cId="1427081866" sldId="395"/>
            <ac:cxnSpMk id="28" creationId="{0B558358-A45F-22BE-06FE-8C12DB94B3F4}"/>
          </ac:cxnSpMkLst>
        </pc:cxnChg>
        <pc:cxnChg chg="mod">
          <ac:chgData name="Solal Pirelli" userId="584f3c02d4d36311" providerId="LiveId" clId="{58385682-9443-4F9D-B4F8-C2D3BDBACAE3}" dt="2022-09-21T13:22:57.631" v="9833"/>
          <ac:cxnSpMkLst>
            <pc:docMk/>
            <pc:sldMk cId="1427081866" sldId="395"/>
            <ac:cxnSpMk id="29" creationId="{3A6FE5F1-E106-897D-FB3C-C4764D10E8B7}"/>
          </ac:cxnSpMkLst>
        </pc:cxnChg>
        <pc:cxnChg chg="mod">
          <ac:chgData name="Solal Pirelli" userId="584f3c02d4d36311" providerId="LiveId" clId="{58385682-9443-4F9D-B4F8-C2D3BDBACAE3}" dt="2022-09-21T13:22:57.631" v="9833"/>
          <ac:cxnSpMkLst>
            <pc:docMk/>
            <pc:sldMk cId="1427081866" sldId="395"/>
            <ac:cxnSpMk id="30" creationId="{AFDDD940-5EEA-9367-E8FE-0F2E43DDB2B4}"/>
          </ac:cxnSpMkLst>
        </pc:cxnChg>
        <pc:cxnChg chg="mod">
          <ac:chgData name="Solal Pirelli" userId="584f3c02d4d36311" providerId="LiveId" clId="{58385682-9443-4F9D-B4F8-C2D3BDBACAE3}" dt="2022-09-21T13:22:57.631" v="9833"/>
          <ac:cxnSpMkLst>
            <pc:docMk/>
            <pc:sldMk cId="1427081866" sldId="395"/>
            <ac:cxnSpMk id="31" creationId="{47ECEA50-6A8A-1395-7D37-06E5E5BE920E}"/>
          </ac:cxnSpMkLst>
        </pc:cxnChg>
      </pc:sldChg>
      <pc:sldChg chg="addSp delSp modSp new mod ord modAnim">
        <pc:chgData name="Solal Pirelli" userId="584f3c02d4d36311" providerId="LiveId" clId="{58385682-9443-4F9D-B4F8-C2D3BDBACAE3}" dt="2022-09-26T08:34:07.228" v="10328"/>
        <pc:sldMkLst>
          <pc:docMk/>
          <pc:sldMk cId="3602487084" sldId="396"/>
        </pc:sldMkLst>
        <pc:spChg chg="del">
          <ac:chgData name="Solal Pirelli" userId="584f3c02d4d36311" providerId="LiveId" clId="{58385682-9443-4F9D-B4F8-C2D3BDBACAE3}" dt="2022-09-21T13:24:12.438" v="9841" actId="478"/>
          <ac:spMkLst>
            <pc:docMk/>
            <pc:sldMk cId="3602487084" sldId="396"/>
            <ac:spMk id="3" creationId="{DFD3B18E-995D-126A-412A-0029D2391568}"/>
          </ac:spMkLst>
        </pc:spChg>
        <pc:spChg chg="add mod">
          <ac:chgData name="Solal Pirelli" userId="584f3c02d4d36311" providerId="LiveId" clId="{58385682-9443-4F9D-B4F8-C2D3BDBACAE3}" dt="2022-09-21T13:24:02.581" v="9839"/>
          <ac:spMkLst>
            <pc:docMk/>
            <pc:sldMk cId="3602487084" sldId="396"/>
            <ac:spMk id="4" creationId="{6FC041D2-39E1-7DDC-1331-B1814F04B267}"/>
          </ac:spMkLst>
        </pc:spChg>
        <pc:spChg chg="add mod">
          <ac:chgData name="Solal Pirelli" userId="584f3c02d4d36311" providerId="LiveId" clId="{58385682-9443-4F9D-B4F8-C2D3BDBACAE3}" dt="2022-09-21T13:24:08.572" v="9840" actId="207"/>
          <ac:spMkLst>
            <pc:docMk/>
            <pc:sldMk cId="3602487084" sldId="396"/>
            <ac:spMk id="5" creationId="{F3F4E20A-647F-6A9C-8CC2-9F1057B531FD}"/>
          </ac:spMkLst>
        </pc:spChg>
        <pc:spChg chg="add mod">
          <ac:chgData name="Solal Pirelli" userId="584f3c02d4d36311" providerId="LiveId" clId="{58385682-9443-4F9D-B4F8-C2D3BDBACAE3}" dt="2022-09-21T13:24:02.581" v="9839"/>
          <ac:spMkLst>
            <pc:docMk/>
            <pc:sldMk cId="3602487084" sldId="396"/>
            <ac:spMk id="8" creationId="{469EF59D-1E2E-75F9-74C5-DC1122AF6514}"/>
          </ac:spMkLst>
        </pc:spChg>
        <pc:spChg chg="add mod">
          <ac:chgData name="Solal Pirelli" userId="584f3c02d4d36311" providerId="LiveId" clId="{58385682-9443-4F9D-B4F8-C2D3BDBACAE3}" dt="2022-09-21T13:24:02.581" v="9839"/>
          <ac:spMkLst>
            <pc:docMk/>
            <pc:sldMk cId="3602487084" sldId="396"/>
            <ac:spMk id="9" creationId="{040ABE93-465E-A280-B09E-FF9BECD2CF89}"/>
          </ac:spMkLst>
        </pc:spChg>
        <pc:cxnChg chg="add mod">
          <ac:chgData name="Solal Pirelli" userId="584f3c02d4d36311" providerId="LiveId" clId="{58385682-9443-4F9D-B4F8-C2D3BDBACAE3}" dt="2022-09-21T13:24:02.581" v="9839"/>
          <ac:cxnSpMkLst>
            <pc:docMk/>
            <pc:sldMk cId="3602487084" sldId="396"/>
            <ac:cxnSpMk id="6" creationId="{67DE12A5-7174-BBFC-CF1F-FBD23EC31F49}"/>
          </ac:cxnSpMkLst>
        </pc:cxnChg>
        <pc:cxnChg chg="add mod">
          <ac:chgData name="Solal Pirelli" userId="584f3c02d4d36311" providerId="LiveId" clId="{58385682-9443-4F9D-B4F8-C2D3BDBACAE3}" dt="2022-09-21T13:24:02.581" v="9839"/>
          <ac:cxnSpMkLst>
            <pc:docMk/>
            <pc:sldMk cId="3602487084" sldId="396"/>
            <ac:cxnSpMk id="7" creationId="{79ACBCF1-1FF8-9B22-3FFC-C0703D1C5E56}"/>
          </ac:cxnSpMkLst>
        </pc:cxnChg>
      </pc:sldChg>
      <pc:sldChg chg="delSp modSp new mod">
        <pc:chgData name="Solal Pirelli" userId="584f3c02d4d36311" providerId="LiveId" clId="{58385682-9443-4F9D-B4F8-C2D3BDBACAE3}" dt="2022-09-26T08:37:47.636" v="10412" actId="20577"/>
        <pc:sldMkLst>
          <pc:docMk/>
          <pc:sldMk cId="2777770274" sldId="397"/>
        </pc:sldMkLst>
        <pc:spChg chg="mod">
          <ac:chgData name="Solal Pirelli" userId="584f3c02d4d36311" providerId="LiveId" clId="{58385682-9443-4F9D-B4F8-C2D3BDBACAE3}" dt="2022-09-21T13:25:27.592" v="9856" actId="20577"/>
          <ac:spMkLst>
            <pc:docMk/>
            <pc:sldMk cId="2777770274" sldId="397"/>
            <ac:spMk id="2" creationId="{DD4C0C28-636D-A87A-B866-C73546FE81D1}"/>
          </ac:spMkLst>
        </pc:spChg>
        <pc:spChg chg="mod">
          <ac:chgData name="Solal Pirelli" userId="584f3c02d4d36311" providerId="LiveId" clId="{58385682-9443-4F9D-B4F8-C2D3BDBACAE3}" dt="2022-09-26T08:37:47.636" v="10412" actId="20577"/>
          <ac:spMkLst>
            <pc:docMk/>
            <pc:sldMk cId="2777770274" sldId="397"/>
            <ac:spMk id="3" creationId="{7BD01342-BAC9-CFCE-C81A-9BBCCECC816D}"/>
          </ac:spMkLst>
        </pc:spChg>
        <pc:spChg chg="del">
          <ac:chgData name="Solal Pirelli" userId="584f3c02d4d36311" providerId="LiveId" clId="{58385682-9443-4F9D-B4F8-C2D3BDBACAE3}" dt="2022-09-21T13:27:46.421" v="10120" actId="478"/>
          <ac:spMkLst>
            <pc:docMk/>
            <pc:sldMk cId="2777770274" sldId="397"/>
            <ac:spMk id="5" creationId="{C9E37613-BB9B-4192-C9C1-482538FF12E9}"/>
          </ac:spMkLst>
        </pc:spChg>
      </pc:sldChg>
      <pc:sldChg chg="addSp delSp modSp new mod">
        <pc:chgData name="Solal Pirelli" userId="584f3c02d4d36311" providerId="LiveId" clId="{58385682-9443-4F9D-B4F8-C2D3BDBACAE3}" dt="2022-09-26T08:36:17.122" v="10370" actId="571"/>
        <pc:sldMkLst>
          <pc:docMk/>
          <pc:sldMk cId="2093587471" sldId="398"/>
        </pc:sldMkLst>
        <pc:spChg chg="mod">
          <ac:chgData name="Solal Pirelli" userId="584f3c02d4d36311" providerId="LiveId" clId="{58385682-9443-4F9D-B4F8-C2D3BDBACAE3}" dt="2022-09-26T08:35:29.282" v="10355" actId="20577"/>
          <ac:spMkLst>
            <pc:docMk/>
            <pc:sldMk cId="2093587471" sldId="398"/>
            <ac:spMk id="2" creationId="{03649FE4-164F-19EC-4411-142ED5BBFD2D}"/>
          </ac:spMkLst>
        </pc:spChg>
        <pc:spChg chg="del">
          <ac:chgData name="Solal Pirelli" userId="584f3c02d4d36311" providerId="LiveId" clId="{58385682-9443-4F9D-B4F8-C2D3BDBACAE3}" dt="2022-09-26T08:35:32.804" v="10356" actId="478"/>
          <ac:spMkLst>
            <pc:docMk/>
            <pc:sldMk cId="2093587471" sldId="398"/>
            <ac:spMk id="3" creationId="{6711B0D9-BCAC-608B-0EB9-13F95C2B57E1}"/>
          </ac:spMkLst>
        </pc:spChg>
        <pc:spChg chg="del">
          <ac:chgData name="Solal Pirelli" userId="584f3c02d4d36311" providerId="LiveId" clId="{58385682-9443-4F9D-B4F8-C2D3BDBACAE3}" dt="2022-09-26T08:35:35.001" v="10357" actId="478"/>
          <ac:spMkLst>
            <pc:docMk/>
            <pc:sldMk cId="2093587471" sldId="398"/>
            <ac:spMk id="5" creationId="{FAE240CC-35CC-F394-6F04-396D6F86E4A0}"/>
          </ac:spMkLst>
        </pc:spChg>
        <pc:spChg chg="add mod">
          <ac:chgData name="Solal Pirelli" userId="584f3c02d4d36311" providerId="LiveId" clId="{58385682-9443-4F9D-B4F8-C2D3BDBACAE3}" dt="2022-09-26T08:35:35.644" v="10358"/>
          <ac:spMkLst>
            <pc:docMk/>
            <pc:sldMk cId="2093587471" sldId="398"/>
            <ac:spMk id="6" creationId="{3E95322B-94D9-D09A-1F89-903D7553A925}"/>
          </ac:spMkLst>
        </pc:spChg>
        <pc:cxnChg chg="add mod">
          <ac:chgData name="Solal Pirelli" userId="584f3c02d4d36311" providerId="LiveId" clId="{58385682-9443-4F9D-B4F8-C2D3BDBACAE3}" dt="2022-09-26T08:35:57.478" v="10362" actId="1076"/>
          <ac:cxnSpMkLst>
            <pc:docMk/>
            <pc:sldMk cId="2093587471" sldId="398"/>
            <ac:cxnSpMk id="7" creationId="{94ECF2E1-F657-DB1C-F27D-CE7D1EDEAF1F}"/>
          </ac:cxnSpMkLst>
        </pc:cxnChg>
        <pc:cxnChg chg="add mod">
          <ac:chgData name="Solal Pirelli" userId="584f3c02d4d36311" providerId="LiveId" clId="{58385682-9443-4F9D-B4F8-C2D3BDBACAE3}" dt="2022-09-26T08:36:03.818" v="10363" actId="571"/>
          <ac:cxnSpMkLst>
            <pc:docMk/>
            <pc:sldMk cId="2093587471" sldId="398"/>
            <ac:cxnSpMk id="8" creationId="{C79FEF67-7922-82D4-53F6-E11BC86C6D85}"/>
          </ac:cxnSpMkLst>
        </pc:cxnChg>
        <pc:cxnChg chg="add mod">
          <ac:chgData name="Solal Pirelli" userId="584f3c02d4d36311" providerId="LiveId" clId="{58385682-9443-4F9D-B4F8-C2D3BDBACAE3}" dt="2022-09-26T08:36:05.218" v="10364" actId="571"/>
          <ac:cxnSpMkLst>
            <pc:docMk/>
            <pc:sldMk cId="2093587471" sldId="398"/>
            <ac:cxnSpMk id="9" creationId="{B44E44AE-E008-E5C1-2A1A-F43F5C7E4286}"/>
          </ac:cxnSpMkLst>
        </pc:cxnChg>
        <pc:cxnChg chg="add mod">
          <ac:chgData name="Solal Pirelli" userId="584f3c02d4d36311" providerId="LiveId" clId="{58385682-9443-4F9D-B4F8-C2D3BDBACAE3}" dt="2022-09-26T08:36:06.442" v="10365" actId="571"/>
          <ac:cxnSpMkLst>
            <pc:docMk/>
            <pc:sldMk cId="2093587471" sldId="398"/>
            <ac:cxnSpMk id="10" creationId="{B2E663A1-D2CE-2BA8-03D1-F095E2736AF6}"/>
          </ac:cxnSpMkLst>
        </pc:cxnChg>
        <pc:cxnChg chg="add mod">
          <ac:chgData name="Solal Pirelli" userId="584f3c02d4d36311" providerId="LiveId" clId="{58385682-9443-4F9D-B4F8-C2D3BDBACAE3}" dt="2022-09-26T08:36:08.175" v="10366" actId="571"/>
          <ac:cxnSpMkLst>
            <pc:docMk/>
            <pc:sldMk cId="2093587471" sldId="398"/>
            <ac:cxnSpMk id="11" creationId="{1F4A3ADA-A422-7B00-A498-39F253F4CD79}"/>
          </ac:cxnSpMkLst>
        </pc:cxnChg>
        <pc:cxnChg chg="add mod">
          <ac:chgData name="Solal Pirelli" userId="584f3c02d4d36311" providerId="LiveId" clId="{58385682-9443-4F9D-B4F8-C2D3BDBACAE3}" dt="2022-09-26T08:36:10.387" v="10367" actId="571"/>
          <ac:cxnSpMkLst>
            <pc:docMk/>
            <pc:sldMk cId="2093587471" sldId="398"/>
            <ac:cxnSpMk id="12" creationId="{655E4AD4-F14B-52CE-6D66-08C57C573887}"/>
          </ac:cxnSpMkLst>
        </pc:cxnChg>
        <pc:cxnChg chg="add mod">
          <ac:chgData name="Solal Pirelli" userId="584f3c02d4d36311" providerId="LiveId" clId="{58385682-9443-4F9D-B4F8-C2D3BDBACAE3}" dt="2022-09-26T08:36:11.571" v="10368" actId="571"/>
          <ac:cxnSpMkLst>
            <pc:docMk/>
            <pc:sldMk cId="2093587471" sldId="398"/>
            <ac:cxnSpMk id="13" creationId="{B2048AB5-E7F1-1490-0EE0-10F253F3D926}"/>
          </ac:cxnSpMkLst>
        </pc:cxnChg>
        <pc:cxnChg chg="add mod">
          <ac:chgData name="Solal Pirelli" userId="584f3c02d4d36311" providerId="LiveId" clId="{58385682-9443-4F9D-B4F8-C2D3BDBACAE3}" dt="2022-09-26T08:36:15.397" v="10369" actId="571"/>
          <ac:cxnSpMkLst>
            <pc:docMk/>
            <pc:sldMk cId="2093587471" sldId="398"/>
            <ac:cxnSpMk id="14" creationId="{13421E45-6C56-310C-B131-3E3A0C100234}"/>
          </ac:cxnSpMkLst>
        </pc:cxnChg>
        <pc:cxnChg chg="add mod">
          <ac:chgData name="Solal Pirelli" userId="584f3c02d4d36311" providerId="LiveId" clId="{58385682-9443-4F9D-B4F8-C2D3BDBACAE3}" dt="2022-09-26T08:36:17.122" v="10370" actId="571"/>
          <ac:cxnSpMkLst>
            <pc:docMk/>
            <pc:sldMk cId="2093587471" sldId="398"/>
            <ac:cxnSpMk id="15" creationId="{1BE90BAE-3ADD-D7E9-DA92-AA8B72249AC9}"/>
          </ac:cxnSpMkLst>
        </pc:cxnChg>
      </pc:sldChg>
      <pc:sldChg chg="delSp modSp new del mod">
        <pc:chgData name="Solal Pirelli" userId="584f3c02d4d36311" providerId="LiveId" clId="{58385682-9443-4F9D-B4F8-C2D3BDBACAE3}" dt="2022-09-26T08:17:02.849" v="10310" actId="47"/>
        <pc:sldMkLst>
          <pc:docMk/>
          <pc:sldMk cId="2107179891" sldId="398"/>
        </pc:sldMkLst>
        <pc:spChg chg="mod">
          <ac:chgData name="Solal Pirelli" userId="584f3c02d4d36311" providerId="LiveId" clId="{58385682-9443-4F9D-B4F8-C2D3BDBACAE3}" dt="2022-09-26T07:59:42.939" v="10278" actId="20577"/>
          <ac:spMkLst>
            <pc:docMk/>
            <pc:sldMk cId="2107179891" sldId="398"/>
            <ac:spMk id="2" creationId="{BBA50A6C-84D2-0AC1-6433-4AC4BEFA233A}"/>
          </ac:spMkLst>
        </pc:spChg>
        <pc:spChg chg="mod">
          <ac:chgData name="Solal Pirelli" userId="584f3c02d4d36311" providerId="LiveId" clId="{58385682-9443-4F9D-B4F8-C2D3BDBACAE3}" dt="2022-09-26T08:16:52.319" v="10309" actId="20577"/>
          <ac:spMkLst>
            <pc:docMk/>
            <pc:sldMk cId="2107179891" sldId="398"/>
            <ac:spMk id="3" creationId="{7336EDFB-8066-124E-F381-F57887DDAC59}"/>
          </ac:spMkLst>
        </pc:spChg>
        <pc:spChg chg="del">
          <ac:chgData name="Solal Pirelli" userId="584f3c02d4d36311" providerId="LiveId" clId="{58385682-9443-4F9D-B4F8-C2D3BDBACAE3}" dt="2022-09-26T07:59:02.918" v="10246" actId="478"/>
          <ac:spMkLst>
            <pc:docMk/>
            <pc:sldMk cId="2107179891" sldId="398"/>
            <ac:spMk id="5" creationId="{5075E43F-D7BD-FCF9-FD61-A66FB4542551}"/>
          </ac:spMkLst>
        </pc:spChg>
      </pc:sldChg>
      <pc:sldChg chg="delSp modSp new mod">
        <pc:chgData name="Solal Pirelli" userId="584f3c02d4d36311" providerId="LiveId" clId="{58385682-9443-4F9D-B4F8-C2D3BDBACAE3}" dt="2022-09-26T08:46:25.085" v="10494" actId="478"/>
        <pc:sldMkLst>
          <pc:docMk/>
          <pc:sldMk cId="1535943218" sldId="399"/>
        </pc:sldMkLst>
        <pc:spChg chg="mod">
          <ac:chgData name="Solal Pirelli" userId="584f3c02d4d36311" providerId="LiveId" clId="{58385682-9443-4F9D-B4F8-C2D3BDBACAE3}" dt="2022-09-26T08:45:32.797" v="10435" actId="20577"/>
          <ac:spMkLst>
            <pc:docMk/>
            <pc:sldMk cId="1535943218" sldId="399"/>
            <ac:spMk id="2" creationId="{EF3A5A2D-DB97-AD64-BE37-FC0DF40324BD}"/>
          </ac:spMkLst>
        </pc:spChg>
        <pc:spChg chg="mod">
          <ac:chgData name="Solal Pirelli" userId="584f3c02d4d36311" providerId="LiveId" clId="{58385682-9443-4F9D-B4F8-C2D3BDBACAE3}" dt="2022-09-26T08:46:21.073" v="10493" actId="20577"/>
          <ac:spMkLst>
            <pc:docMk/>
            <pc:sldMk cId="1535943218" sldId="399"/>
            <ac:spMk id="3" creationId="{8BD965BB-BC11-06D1-6136-21A038AD0D60}"/>
          </ac:spMkLst>
        </pc:spChg>
        <pc:spChg chg="del">
          <ac:chgData name="Solal Pirelli" userId="584f3c02d4d36311" providerId="LiveId" clId="{58385682-9443-4F9D-B4F8-C2D3BDBACAE3}" dt="2022-09-26T08:46:25.085" v="10494" actId="478"/>
          <ac:spMkLst>
            <pc:docMk/>
            <pc:sldMk cId="1535943218" sldId="399"/>
            <ac:spMk id="5" creationId="{608E1147-398F-2915-23FF-D9B0D1FFB14B}"/>
          </ac:spMkLst>
        </pc:spChg>
      </pc:sldChg>
      <pc:sldChg chg="delSp modSp new mod ord">
        <pc:chgData name="Solal Pirelli" userId="584f3c02d4d36311" providerId="LiveId" clId="{58385682-9443-4F9D-B4F8-C2D3BDBACAE3}" dt="2022-09-27T09:28:09.663" v="10630" actId="207"/>
        <pc:sldMkLst>
          <pc:docMk/>
          <pc:sldMk cId="1781977673" sldId="400"/>
        </pc:sldMkLst>
        <pc:spChg chg="mod">
          <ac:chgData name="Solal Pirelli" userId="584f3c02d4d36311" providerId="LiveId" clId="{58385682-9443-4F9D-B4F8-C2D3BDBACAE3}" dt="2022-09-27T09:24:07.636" v="10543" actId="313"/>
          <ac:spMkLst>
            <pc:docMk/>
            <pc:sldMk cId="1781977673" sldId="400"/>
            <ac:spMk id="2" creationId="{EEC5053F-21F4-76D4-79BA-3E9B46B195AA}"/>
          </ac:spMkLst>
        </pc:spChg>
        <pc:spChg chg="mod">
          <ac:chgData name="Solal Pirelli" userId="584f3c02d4d36311" providerId="LiveId" clId="{58385682-9443-4F9D-B4F8-C2D3BDBACAE3}" dt="2022-09-27T09:28:09.663" v="10630" actId="207"/>
          <ac:spMkLst>
            <pc:docMk/>
            <pc:sldMk cId="1781977673" sldId="400"/>
            <ac:spMk id="3" creationId="{B74BF534-3B04-A528-9400-4899A907D7A4}"/>
          </ac:spMkLst>
        </pc:spChg>
        <pc:spChg chg="del">
          <ac:chgData name="Solal Pirelli" userId="584f3c02d4d36311" providerId="LiveId" clId="{58385682-9443-4F9D-B4F8-C2D3BDBACAE3}" dt="2022-09-27T09:27:46.531" v="10626" actId="478"/>
          <ac:spMkLst>
            <pc:docMk/>
            <pc:sldMk cId="1781977673" sldId="400"/>
            <ac:spMk id="5" creationId="{04FE231F-CE32-6D8D-D7CA-D5F1C1517504}"/>
          </ac:spMkLst>
        </pc:spChg>
      </pc:sldChg>
      <pc:sldChg chg="addSp delSp modSp new mod">
        <pc:chgData name="Solal Pirelli" userId="584f3c02d4d36311" providerId="LiveId" clId="{58385682-9443-4F9D-B4F8-C2D3BDBACAE3}" dt="2022-09-27T09:30:29.641" v="10678" actId="1076"/>
        <pc:sldMkLst>
          <pc:docMk/>
          <pc:sldMk cId="2450306460" sldId="401"/>
        </pc:sldMkLst>
        <pc:spChg chg="mod">
          <ac:chgData name="Solal Pirelli" userId="584f3c02d4d36311" providerId="LiveId" clId="{58385682-9443-4F9D-B4F8-C2D3BDBACAE3}" dt="2022-09-27T09:28:18.486" v="10648" actId="313"/>
          <ac:spMkLst>
            <pc:docMk/>
            <pc:sldMk cId="2450306460" sldId="401"/>
            <ac:spMk id="2" creationId="{DBBFC1DF-1669-458D-CCD4-50D1A8DE5935}"/>
          </ac:spMkLst>
        </pc:spChg>
        <pc:spChg chg="del">
          <ac:chgData name="Solal Pirelli" userId="584f3c02d4d36311" providerId="LiveId" clId="{58385682-9443-4F9D-B4F8-C2D3BDBACAE3}" dt="2022-09-27T09:29:08.242" v="10649" actId="478"/>
          <ac:spMkLst>
            <pc:docMk/>
            <pc:sldMk cId="2450306460" sldId="401"/>
            <ac:spMk id="3" creationId="{14C133B9-EC43-DEA4-07AB-C6EBC5F10F65}"/>
          </ac:spMkLst>
        </pc:spChg>
        <pc:spChg chg="del">
          <ac:chgData name="Solal Pirelli" userId="584f3c02d4d36311" providerId="LiveId" clId="{58385682-9443-4F9D-B4F8-C2D3BDBACAE3}" dt="2022-09-27T09:29:09.896" v="10650" actId="478"/>
          <ac:spMkLst>
            <pc:docMk/>
            <pc:sldMk cId="2450306460" sldId="401"/>
            <ac:spMk id="5" creationId="{B9A03979-6B37-6359-C0E0-32BE57C5E5CC}"/>
          </ac:spMkLst>
        </pc:spChg>
        <pc:spChg chg="add mod">
          <ac:chgData name="Solal Pirelli" userId="584f3c02d4d36311" providerId="LiveId" clId="{58385682-9443-4F9D-B4F8-C2D3BDBACAE3}" dt="2022-09-27T09:30:22.669" v="10671" actId="1076"/>
          <ac:spMkLst>
            <pc:docMk/>
            <pc:sldMk cId="2450306460" sldId="401"/>
            <ac:spMk id="6" creationId="{D9F681EE-1D5D-EB7E-0D61-83C68F74F512}"/>
          </ac:spMkLst>
        </pc:spChg>
        <pc:spChg chg="add mod">
          <ac:chgData name="Solal Pirelli" userId="584f3c02d4d36311" providerId="LiveId" clId="{58385682-9443-4F9D-B4F8-C2D3BDBACAE3}" dt="2022-09-27T09:30:29.641" v="10678" actId="1076"/>
          <ac:spMkLst>
            <pc:docMk/>
            <pc:sldMk cId="2450306460" sldId="401"/>
            <ac:spMk id="7" creationId="{9CEE0917-720C-2780-B482-C27B63DA5A05}"/>
          </ac:spMkLst>
        </pc:spChg>
        <pc:picChg chg="add mod">
          <ac:chgData name="Solal Pirelli" userId="584f3c02d4d36311" providerId="LiveId" clId="{58385682-9443-4F9D-B4F8-C2D3BDBACAE3}" dt="2022-09-27T09:30:12.173" v="10658" actId="1076"/>
          <ac:picMkLst>
            <pc:docMk/>
            <pc:sldMk cId="2450306460" sldId="401"/>
            <ac:picMk id="1026" creationId="{2207315E-428F-6E6D-8D84-06400DF1E280}"/>
          </ac:picMkLst>
        </pc:picChg>
        <pc:picChg chg="add mod">
          <ac:chgData name="Solal Pirelli" userId="584f3c02d4d36311" providerId="LiveId" clId="{58385682-9443-4F9D-B4F8-C2D3BDBACAE3}" dt="2022-09-27T09:30:13.125" v="10659" actId="1076"/>
          <ac:picMkLst>
            <pc:docMk/>
            <pc:sldMk cId="2450306460" sldId="401"/>
            <ac:picMk id="1028" creationId="{62D75B48-4B9D-3C6B-ADDA-1245E36C6C07}"/>
          </ac:picMkLst>
        </pc:picChg>
      </pc:sldChg>
    </pc:docChg>
  </pc:docChgLst>
  <pc:docChgLst>
    <pc:chgData name="Solal Pirelli" userId="584f3c02d4d36311" providerId="LiveId" clId="{7E3DA5A3-E115-4166-8DC3-C80787C375CE}"/>
    <pc:docChg chg="undo custSel modSld sldOrd">
      <pc:chgData name="Solal Pirelli" userId="584f3c02d4d36311" providerId="LiveId" clId="{7E3DA5A3-E115-4166-8DC3-C80787C375CE}" dt="2022-10-28T10:50:38.176" v="744" actId="20577"/>
      <pc:docMkLst>
        <pc:docMk/>
      </pc:docMkLst>
      <pc:sldChg chg="modSp mod modNotesTx">
        <pc:chgData name="Solal Pirelli" userId="584f3c02d4d36311" providerId="LiveId" clId="{7E3DA5A3-E115-4166-8DC3-C80787C375CE}" dt="2022-10-28T10:43:08.740" v="158" actId="20577"/>
        <pc:sldMkLst>
          <pc:docMk/>
          <pc:sldMk cId="3660953458" sldId="288"/>
        </pc:sldMkLst>
        <pc:spChg chg="mod">
          <ac:chgData name="Solal Pirelli" userId="584f3c02d4d36311" providerId="LiveId" clId="{7E3DA5A3-E115-4166-8DC3-C80787C375CE}" dt="2022-10-28T10:43:08.740" v="158" actId="20577"/>
          <ac:spMkLst>
            <pc:docMk/>
            <pc:sldMk cId="3660953458" sldId="288"/>
            <ac:spMk id="3" creationId="{EBB88B5E-E521-2412-5CDD-1E2086D0FC00}"/>
          </ac:spMkLst>
        </pc:spChg>
      </pc:sldChg>
      <pc:sldChg chg="modSp mod">
        <pc:chgData name="Solal Pirelli" userId="584f3c02d4d36311" providerId="LiveId" clId="{7E3DA5A3-E115-4166-8DC3-C80787C375CE}" dt="2022-10-27T12:41:25.618" v="0" actId="207"/>
        <pc:sldMkLst>
          <pc:docMk/>
          <pc:sldMk cId="2556959838" sldId="304"/>
        </pc:sldMkLst>
        <pc:spChg chg="mod">
          <ac:chgData name="Solal Pirelli" userId="584f3c02d4d36311" providerId="LiveId" clId="{7E3DA5A3-E115-4166-8DC3-C80787C375CE}" dt="2022-10-27T12:41:25.618" v="0" actId="207"/>
          <ac:spMkLst>
            <pc:docMk/>
            <pc:sldMk cId="2556959838" sldId="304"/>
            <ac:spMk id="3" creationId="{736D2D00-6145-6BCC-E94D-C8C482C91ABB}"/>
          </ac:spMkLst>
        </pc:spChg>
      </pc:sldChg>
      <pc:sldChg chg="modSp mod">
        <pc:chgData name="Solal Pirelli" userId="584f3c02d4d36311" providerId="LiveId" clId="{7E3DA5A3-E115-4166-8DC3-C80787C375CE}" dt="2022-10-27T12:41:28.847" v="1" actId="207"/>
        <pc:sldMkLst>
          <pc:docMk/>
          <pc:sldMk cId="3861801469" sldId="305"/>
        </pc:sldMkLst>
        <pc:spChg chg="mod">
          <ac:chgData name="Solal Pirelli" userId="584f3c02d4d36311" providerId="LiveId" clId="{7E3DA5A3-E115-4166-8DC3-C80787C375CE}" dt="2022-10-27T12:41:28.847" v="1" actId="207"/>
          <ac:spMkLst>
            <pc:docMk/>
            <pc:sldMk cId="3861801469" sldId="305"/>
            <ac:spMk id="3" creationId="{736D2D00-6145-6BCC-E94D-C8C482C91ABB}"/>
          </ac:spMkLst>
        </pc:spChg>
      </pc:sldChg>
      <pc:sldChg chg="modSp mod">
        <pc:chgData name="Solal Pirelli" userId="584f3c02d4d36311" providerId="LiveId" clId="{7E3DA5A3-E115-4166-8DC3-C80787C375CE}" dt="2022-10-27T12:41:32.873" v="2" actId="207"/>
        <pc:sldMkLst>
          <pc:docMk/>
          <pc:sldMk cId="1104865038" sldId="306"/>
        </pc:sldMkLst>
        <pc:spChg chg="mod">
          <ac:chgData name="Solal Pirelli" userId="584f3c02d4d36311" providerId="LiveId" clId="{7E3DA5A3-E115-4166-8DC3-C80787C375CE}" dt="2022-10-27T12:41:32.873" v="2" actId="207"/>
          <ac:spMkLst>
            <pc:docMk/>
            <pc:sldMk cId="1104865038" sldId="306"/>
            <ac:spMk id="3" creationId="{736D2D00-6145-6BCC-E94D-C8C482C91ABB}"/>
          </ac:spMkLst>
        </pc:spChg>
      </pc:sldChg>
      <pc:sldChg chg="modSp mod">
        <pc:chgData name="Solal Pirelli" userId="584f3c02d4d36311" providerId="LiveId" clId="{7E3DA5A3-E115-4166-8DC3-C80787C375CE}" dt="2022-10-27T12:41:35.806" v="3" actId="207"/>
        <pc:sldMkLst>
          <pc:docMk/>
          <pc:sldMk cId="2803969067" sldId="307"/>
        </pc:sldMkLst>
        <pc:spChg chg="mod">
          <ac:chgData name="Solal Pirelli" userId="584f3c02d4d36311" providerId="LiveId" clId="{7E3DA5A3-E115-4166-8DC3-C80787C375CE}" dt="2022-10-27T12:41:35.806" v="3" actId="207"/>
          <ac:spMkLst>
            <pc:docMk/>
            <pc:sldMk cId="2803969067" sldId="307"/>
            <ac:spMk id="3" creationId="{736D2D00-6145-6BCC-E94D-C8C482C91ABB}"/>
          </ac:spMkLst>
        </pc:spChg>
      </pc:sldChg>
      <pc:sldChg chg="modSp mod">
        <pc:chgData name="Solal Pirelli" userId="584f3c02d4d36311" providerId="LiveId" clId="{7E3DA5A3-E115-4166-8DC3-C80787C375CE}" dt="2022-10-27T12:41:38.799" v="4" actId="207"/>
        <pc:sldMkLst>
          <pc:docMk/>
          <pc:sldMk cId="447833758" sldId="308"/>
        </pc:sldMkLst>
        <pc:spChg chg="mod">
          <ac:chgData name="Solal Pirelli" userId="584f3c02d4d36311" providerId="LiveId" clId="{7E3DA5A3-E115-4166-8DC3-C80787C375CE}" dt="2022-10-27T12:41:38.799" v="4" actId="207"/>
          <ac:spMkLst>
            <pc:docMk/>
            <pc:sldMk cId="447833758" sldId="308"/>
            <ac:spMk id="3" creationId="{736D2D00-6145-6BCC-E94D-C8C482C91ABB}"/>
          </ac:spMkLst>
        </pc:spChg>
      </pc:sldChg>
      <pc:sldChg chg="modSp mod">
        <pc:chgData name="Solal Pirelli" userId="584f3c02d4d36311" providerId="LiveId" clId="{7E3DA5A3-E115-4166-8DC3-C80787C375CE}" dt="2022-10-27T12:41:41.964" v="5" actId="207"/>
        <pc:sldMkLst>
          <pc:docMk/>
          <pc:sldMk cId="2518201561" sldId="309"/>
        </pc:sldMkLst>
        <pc:spChg chg="mod">
          <ac:chgData name="Solal Pirelli" userId="584f3c02d4d36311" providerId="LiveId" clId="{7E3DA5A3-E115-4166-8DC3-C80787C375CE}" dt="2022-10-27T12:41:41.964" v="5" actId="207"/>
          <ac:spMkLst>
            <pc:docMk/>
            <pc:sldMk cId="2518201561" sldId="309"/>
            <ac:spMk id="3" creationId="{736D2D00-6145-6BCC-E94D-C8C482C91ABB}"/>
          </ac:spMkLst>
        </pc:spChg>
      </pc:sldChg>
      <pc:sldChg chg="modSp mod">
        <pc:chgData name="Solal Pirelli" userId="584f3c02d4d36311" providerId="LiveId" clId="{7E3DA5A3-E115-4166-8DC3-C80787C375CE}" dt="2022-10-27T12:41:44.881" v="6" actId="207"/>
        <pc:sldMkLst>
          <pc:docMk/>
          <pc:sldMk cId="2237084857" sldId="310"/>
        </pc:sldMkLst>
        <pc:spChg chg="mod">
          <ac:chgData name="Solal Pirelli" userId="584f3c02d4d36311" providerId="LiveId" clId="{7E3DA5A3-E115-4166-8DC3-C80787C375CE}" dt="2022-10-27T12:41:44.881" v="6" actId="207"/>
          <ac:spMkLst>
            <pc:docMk/>
            <pc:sldMk cId="2237084857" sldId="310"/>
            <ac:spMk id="3" creationId="{736D2D00-6145-6BCC-E94D-C8C482C91ABB}"/>
          </ac:spMkLst>
        </pc:spChg>
      </pc:sldChg>
      <pc:sldChg chg="modSp mod">
        <pc:chgData name="Solal Pirelli" userId="584f3c02d4d36311" providerId="LiveId" clId="{7E3DA5A3-E115-4166-8DC3-C80787C375CE}" dt="2022-10-27T12:41:47.986" v="7" actId="207"/>
        <pc:sldMkLst>
          <pc:docMk/>
          <pc:sldMk cId="739661618" sldId="311"/>
        </pc:sldMkLst>
        <pc:spChg chg="mod">
          <ac:chgData name="Solal Pirelli" userId="584f3c02d4d36311" providerId="LiveId" clId="{7E3DA5A3-E115-4166-8DC3-C80787C375CE}" dt="2022-10-27T12:41:47.986" v="7" actId="207"/>
          <ac:spMkLst>
            <pc:docMk/>
            <pc:sldMk cId="739661618" sldId="311"/>
            <ac:spMk id="3" creationId="{736D2D00-6145-6BCC-E94D-C8C482C91ABB}"/>
          </ac:spMkLst>
        </pc:spChg>
      </pc:sldChg>
      <pc:sldChg chg="modSp mod">
        <pc:chgData name="Solal Pirelli" userId="584f3c02d4d36311" providerId="LiveId" clId="{7E3DA5A3-E115-4166-8DC3-C80787C375CE}" dt="2022-10-27T12:41:53.048" v="8" actId="207"/>
        <pc:sldMkLst>
          <pc:docMk/>
          <pc:sldMk cId="2949035696" sldId="313"/>
        </pc:sldMkLst>
        <pc:spChg chg="mod">
          <ac:chgData name="Solal Pirelli" userId="584f3c02d4d36311" providerId="LiveId" clId="{7E3DA5A3-E115-4166-8DC3-C80787C375CE}" dt="2022-10-27T12:41:53.048" v="8" actId="207"/>
          <ac:spMkLst>
            <pc:docMk/>
            <pc:sldMk cId="2949035696" sldId="313"/>
            <ac:spMk id="3" creationId="{736D2D00-6145-6BCC-E94D-C8C482C91ABB}"/>
          </ac:spMkLst>
        </pc:spChg>
      </pc:sldChg>
      <pc:sldChg chg="modSp mod">
        <pc:chgData name="Solal Pirelli" userId="584f3c02d4d36311" providerId="LiveId" clId="{7E3DA5A3-E115-4166-8DC3-C80787C375CE}" dt="2022-10-27T12:41:57.211" v="9" actId="207"/>
        <pc:sldMkLst>
          <pc:docMk/>
          <pc:sldMk cId="3178098613" sldId="315"/>
        </pc:sldMkLst>
        <pc:spChg chg="mod">
          <ac:chgData name="Solal Pirelli" userId="584f3c02d4d36311" providerId="LiveId" clId="{7E3DA5A3-E115-4166-8DC3-C80787C375CE}" dt="2022-10-27T12:41:57.211" v="9" actId="207"/>
          <ac:spMkLst>
            <pc:docMk/>
            <pc:sldMk cId="3178098613" sldId="315"/>
            <ac:spMk id="3" creationId="{736D2D00-6145-6BCC-E94D-C8C482C91ABB}"/>
          </ac:spMkLst>
        </pc:spChg>
      </pc:sldChg>
      <pc:sldChg chg="modSp mod">
        <pc:chgData name="Solal Pirelli" userId="584f3c02d4d36311" providerId="LiveId" clId="{7E3DA5A3-E115-4166-8DC3-C80787C375CE}" dt="2022-10-27T12:42:01.808" v="10" actId="207"/>
        <pc:sldMkLst>
          <pc:docMk/>
          <pc:sldMk cId="2180909971" sldId="316"/>
        </pc:sldMkLst>
        <pc:spChg chg="mod">
          <ac:chgData name="Solal Pirelli" userId="584f3c02d4d36311" providerId="LiveId" clId="{7E3DA5A3-E115-4166-8DC3-C80787C375CE}" dt="2022-10-27T12:42:01.808" v="10" actId="207"/>
          <ac:spMkLst>
            <pc:docMk/>
            <pc:sldMk cId="2180909971" sldId="316"/>
            <ac:spMk id="3" creationId="{736D2D00-6145-6BCC-E94D-C8C482C91ABB}"/>
          </ac:spMkLst>
        </pc:spChg>
      </pc:sldChg>
      <pc:sldChg chg="modSp mod">
        <pc:chgData name="Solal Pirelli" userId="584f3c02d4d36311" providerId="LiveId" clId="{7E3DA5A3-E115-4166-8DC3-C80787C375CE}" dt="2022-10-27T12:42:05.423" v="11" actId="207"/>
        <pc:sldMkLst>
          <pc:docMk/>
          <pc:sldMk cId="227906000" sldId="317"/>
        </pc:sldMkLst>
        <pc:spChg chg="mod">
          <ac:chgData name="Solal Pirelli" userId="584f3c02d4d36311" providerId="LiveId" clId="{7E3DA5A3-E115-4166-8DC3-C80787C375CE}" dt="2022-10-27T12:42:05.423" v="11" actId="207"/>
          <ac:spMkLst>
            <pc:docMk/>
            <pc:sldMk cId="227906000" sldId="317"/>
            <ac:spMk id="3" creationId="{736D2D00-6145-6BCC-E94D-C8C482C91ABB}"/>
          </ac:spMkLst>
        </pc:spChg>
      </pc:sldChg>
      <pc:sldChg chg="modSp mod">
        <pc:chgData name="Solal Pirelli" userId="584f3c02d4d36311" providerId="LiveId" clId="{7E3DA5A3-E115-4166-8DC3-C80787C375CE}" dt="2022-10-27T12:42:10.846" v="12" actId="207"/>
        <pc:sldMkLst>
          <pc:docMk/>
          <pc:sldMk cId="1438493078" sldId="318"/>
        </pc:sldMkLst>
        <pc:spChg chg="mod">
          <ac:chgData name="Solal Pirelli" userId="584f3c02d4d36311" providerId="LiveId" clId="{7E3DA5A3-E115-4166-8DC3-C80787C375CE}" dt="2022-10-27T12:42:10.846" v="12" actId="207"/>
          <ac:spMkLst>
            <pc:docMk/>
            <pc:sldMk cId="1438493078" sldId="318"/>
            <ac:spMk id="3" creationId="{736D2D00-6145-6BCC-E94D-C8C482C91ABB}"/>
          </ac:spMkLst>
        </pc:spChg>
      </pc:sldChg>
      <pc:sldChg chg="addSp delSp modSp mod chgLayout modNotesTx">
        <pc:chgData name="Solal Pirelli" userId="584f3c02d4d36311" providerId="LiveId" clId="{7E3DA5A3-E115-4166-8DC3-C80787C375CE}" dt="2022-10-28T10:44:02.964" v="282" actId="20577"/>
        <pc:sldMkLst>
          <pc:docMk/>
          <pc:sldMk cId="366816148" sldId="327"/>
        </pc:sldMkLst>
        <pc:spChg chg="mod ord">
          <ac:chgData name="Solal Pirelli" userId="584f3c02d4d36311" providerId="LiveId" clId="{7E3DA5A3-E115-4166-8DC3-C80787C375CE}" dt="2022-10-28T10:44:02.964" v="282" actId="20577"/>
          <ac:spMkLst>
            <pc:docMk/>
            <pc:sldMk cId="366816148" sldId="327"/>
            <ac:spMk id="2" creationId="{C80940AA-F0FF-66D8-4D79-37912F4D32FD}"/>
          </ac:spMkLst>
        </pc:spChg>
        <pc:spChg chg="mod ord">
          <ac:chgData name="Solal Pirelli" userId="584f3c02d4d36311" providerId="LiveId" clId="{7E3DA5A3-E115-4166-8DC3-C80787C375CE}" dt="2022-10-27T12:47:25.892" v="23" actId="700"/>
          <ac:spMkLst>
            <pc:docMk/>
            <pc:sldMk cId="366816148" sldId="327"/>
            <ac:spMk id="3" creationId="{3D9DFC35-02EB-E791-7A6F-AE93B7846E66}"/>
          </ac:spMkLst>
        </pc:spChg>
        <pc:spChg chg="mod ord">
          <ac:chgData name="Solal Pirelli" userId="584f3c02d4d36311" providerId="LiveId" clId="{7E3DA5A3-E115-4166-8DC3-C80787C375CE}" dt="2022-10-27T12:47:25.892" v="23" actId="700"/>
          <ac:spMkLst>
            <pc:docMk/>
            <pc:sldMk cId="366816148" sldId="327"/>
            <ac:spMk id="4" creationId="{93E5DEE3-C384-02EE-5485-9B941FE83FAB}"/>
          </ac:spMkLst>
        </pc:spChg>
        <pc:spChg chg="add del mod ord">
          <ac:chgData name="Solal Pirelli" userId="584f3c02d4d36311" providerId="LiveId" clId="{7E3DA5A3-E115-4166-8DC3-C80787C375CE}" dt="2022-10-27T12:47:25.892" v="23" actId="700"/>
          <ac:spMkLst>
            <pc:docMk/>
            <pc:sldMk cId="366816148" sldId="327"/>
            <ac:spMk id="5" creationId="{97EC6875-C906-546A-7E90-1D3E0E988183}"/>
          </ac:spMkLst>
        </pc:spChg>
      </pc:sldChg>
      <pc:sldChg chg="addSp delSp modSp mod chgLayout modNotesTx">
        <pc:chgData name="Solal Pirelli" userId="584f3c02d4d36311" providerId="LiveId" clId="{7E3DA5A3-E115-4166-8DC3-C80787C375CE}" dt="2022-10-28T10:44:46.087" v="381" actId="20577"/>
        <pc:sldMkLst>
          <pc:docMk/>
          <pc:sldMk cId="1055667289" sldId="328"/>
        </pc:sldMkLst>
        <pc:spChg chg="add del mod ord">
          <ac:chgData name="Solal Pirelli" userId="584f3c02d4d36311" providerId="LiveId" clId="{7E3DA5A3-E115-4166-8DC3-C80787C375CE}" dt="2022-10-27T12:47:10.239" v="15" actId="478"/>
          <ac:spMkLst>
            <pc:docMk/>
            <pc:sldMk cId="1055667289" sldId="328"/>
            <ac:spMk id="2" creationId="{38AADF75-F113-F45E-04D2-AA1A48947BDD}"/>
          </ac:spMkLst>
        </pc:spChg>
        <pc:spChg chg="mod ord">
          <ac:chgData name="Solal Pirelli" userId="584f3c02d4d36311" providerId="LiveId" clId="{7E3DA5A3-E115-4166-8DC3-C80787C375CE}" dt="2022-10-27T12:47:08.309" v="14" actId="700"/>
          <ac:spMkLst>
            <pc:docMk/>
            <pc:sldMk cId="1055667289" sldId="328"/>
            <ac:spMk id="3" creationId="{D84832FB-D2D0-27E9-DAE6-AA74D110D5D9}"/>
          </ac:spMkLst>
        </pc:spChg>
        <pc:spChg chg="mod ord">
          <ac:chgData name="Solal Pirelli" userId="584f3c02d4d36311" providerId="LiveId" clId="{7E3DA5A3-E115-4166-8DC3-C80787C375CE}" dt="2022-10-27T12:47:08.309" v="14" actId="700"/>
          <ac:spMkLst>
            <pc:docMk/>
            <pc:sldMk cId="1055667289" sldId="328"/>
            <ac:spMk id="4" creationId="{E62F0A72-DB58-4A24-5953-CF4187646DE2}"/>
          </ac:spMkLst>
        </pc:spChg>
        <pc:spChg chg="add del mod ord">
          <ac:chgData name="Solal Pirelli" userId="584f3c02d4d36311" providerId="LiveId" clId="{7E3DA5A3-E115-4166-8DC3-C80787C375CE}" dt="2022-10-27T12:47:12.586" v="16" actId="478"/>
          <ac:spMkLst>
            <pc:docMk/>
            <pc:sldMk cId="1055667289" sldId="328"/>
            <ac:spMk id="5" creationId="{51D9E5FF-17C3-57B2-69F2-6B7609ADC071}"/>
          </ac:spMkLst>
        </pc:spChg>
      </pc:sldChg>
      <pc:sldChg chg="addSp delSp modSp mod modNotesTx">
        <pc:chgData name="Solal Pirelli" userId="584f3c02d4d36311" providerId="LiveId" clId="{7E3DA5A3-E115-4166-8DC3-C80787C375CE}" dt="2022-10-28T10:44:55.169" v="387" actId="20577"/>
        <pc:sldMkLst>
          <pc:docMk/>
          <pc:sldMk cId="2163633246" sldId="329"/>
        </pc:sldMkLst>
        <pc:spChg chg="del mod">
          <ac:chgData name="Solal Pirelli" userId="584f3c02d4d36311" providerId="LiveId" clId="{7E3DA5A3-E115-4166-8DC3-C80787C375CE}" dt="2022-10-28T10:43:54.409" v="263" actId="478"/>
          <ac:spMkLst>
            <pc:docMk/>
            <pc:sldMk cId="2163633246" sldId="329"/>
            <ac:spMk id="2" creationId="{D39E2974-1D36-2E8F-6CA3-FC087E09E3DF}"/>
          </ac:spMkLst>
        </pc:spChg>
        <pc:spChg chg="add del mod">
          <ac:chgData name="Solal Pirelli" userId="584f3c02d4d36311" providerId="LiveId" clId="{7E3DA5A3-E115-4166-8DC3-C80787C375CE}" dt="2022-10-28T10:44:20.649" v="289" actId="478"/>
          <ac:spMkLst>
            <pc:docMk/>
            <pc:sldMk cId="2163633246" sldId="329"/>
            <ac:spMk id="6" creationId="{478ED487-F5A0-D2E8-8138-B6816D869829}"/>
          </ac:spMkLst>
        </pc:spChg>
      </pc:sldChg>
      <pc:sldChg chg="modSp mod modNotesTx">
        <pc:chgData name="Solal Pirelli" userId="584f3c02d4d36311" providerId="LiveId" clId="{7E3DA5A3-E115-4166-8DC3-C80787C375CE}" dt="2022-10-28T10:48:37.313" v="552" actId="20577"/>
        <pc:sldMkLst>
          <pc:docMk/>
          <pc:sldMk cId="3587524603" sldId="352"/>
        </pc:sldMkLst>
        <pc:spChg chg="mod">
          <ac:chgData name="Solal Pirelli" userId="584f3c02d4d36311" providerId="LiveId" clId="{7E3DA5A3-E115-4166-8DC3-C80787C375CE}" dt="2022-10-28T10:48:26.854" v="531" actId="20577"/>
          <ac:spMkLst>
            <pc:docMk/>
            <pc:sldMk cId="3587524603" sldId="352"/>
            <ac:spMk id="3" creationId="{1B09D008-BAB9-F800-CB10-96AD7CC60AD6}"/>
          </ac:spMkLst>
        </pc:spChg>
      </pc:sldChg>
      <pc:sldChg chg="modSp mod modNotesTx">
        <pc:chgData name="Solal Pirelli" userId="584f3c02d4d36311" providerId="LiveId" clId="{7E3DA5A3-E115-4166-8DC3-C80787C375CE}" dt="2022-10-28T10:48:45.606" v="579" actId="20577"/>
        <pc:sldMkLst>
          <pc:docMk/>
          <pc:sldMk cId="2931951702" sldId="353"/>
        </pc:sldMkLst>
        <pc:spChg chg="mod">
          <ac:chgData name="Solal Pirelli" userId="584f3c02d4d36311" providerId="LiveId" clId="{7E3DA5A3-E115-4166-8DC3-C80787C375CE}" dt="2022-10-27T12:52:11.819" v="46" actId="20577"/>
          <ac:spMkLst>
            <pc:docMk/>
            <pc:sldMk cId="2931951702" sldId="353"/>
            <ac:spMk id="3" creationId="{C3270EF1-9384-115F-33E3-2C9B7DA083EC}"/>
          </ac:spMkLst>
        </pc:spChg>
      </pc:sldChg>
      <pc:sldChg chg="modSp mod modNotesTx">
        <pc:chgData name="Solal Pirelli" userId="584f3c02d4d36311" providerId="LiveId" clId="{7E3DA5A3-E115-4166-8DC3-C80787C375CE}" dt="2022-10-28T10:50:05.062" v="667" actId="20577"/>
        <pc:sldMkLst>
          <pc:docMk/>
          <pc:sldMk cId="948118436" sldId="387"/>
        </pc:sldMkLst>
        <pc:spChg chg="mod">
          <ac:chgData name="Solal Pirelli" userId="584f3c02d4d36311" providerId="LiveId" clId="{7E3DA5A3-E115-4166-8DC3-C80787C375CE}" dt="2022-10-28T10:49:56.950" v="654" actId="20577"/>
          <ac:spMkLst>
            <pc:docMk/>
            <pc:sldMk cId="948118436" sldId="387"/>
            <ac:spMk id="3" creationId="{536A3524-6544-DADF-D637-546D5966CD6B}"/>
          </ac:spMkLst>
        </pc:spChg>
      </pc:sldChg>
      <pc:sldChg chg="modSp mod modNotesTx">
        <pc:chgData name="Solal Pirelli" userId="584f3c02d4d36311" providerId="LiveId" clId="{7E3DA5A3-E115-4166-8DC3-C80787C375CE}" dt="2022-10-28T10:50:26.520" v="723" actId="20577"/>
        <pc:sldMkLst>
          <pc:docMk/>
          <pc:sldMk cId="1291633395" sldId="390"/>
        </pc:sldMkLst>
        <pc:spChg chg="mod">
          <ac:chgData name="Solal Pirelli" userId="584f3c02d4d36311" providerId="LiveId" clId="{7E3DA5A3-E115-4166-8DC3-C80787C375CE}" dt="2022-10-27T13:04:13.753" v="62"/>
          <ac:spMkLst>
            <pc:docMk/>
            <pc:sldMk cId="1291633395" sldId="390"/>
            <ac:spMk id="3" creationId="{23297DA8-1E80-09D4-CB19-83F4BB1EAB9B}"/>
          </ac:spMkLst>
        </pc:spChg>
      </pc:sldChg>
      <pc:sldChg chg="ord modNotesTx">
        <pc:chgData name="Solal Pirelli" userId="584f3c02d4d36311" providerId="LiveId" clId="{7E3DA5A3-E115-4166-8DC3-C80787C375CE}" dt="2022-10-28T10:50:38.176" v="744" actId="20577"/>
        <pc:sldMkLst>
          <pc:docMk/>
          <pc:sldMk cId="1232834836" sldId="391"/>
        </pc:sldMkLst>
      </pc:sldChg>
      <pc:sldChg chg="modSp mod">
        <pc:chgData name="Solal Pirelli" userId="584f3c02d4d36311" providerId="LiveId" clId="{7E3DA5A3-E115-4166-8DC3-C80787C375CE}" dt="2022-10-27T13:04:14.706" v="64" actId="20577"/>
        <pc:sldMkLst>
          <pc:docMk/>
          <pc:sldMk cId="2726836754" sldId="392"/>
        </pc:sldMkLst>
        <pc:spChg chg="mod">
          <ac:chgData name="Solal Pirelli" userId="584f3c02d4d36311" providerId="LiveId" clId="{7E3DA5A3-E115-4166-8DC3-C80787C375CE}" dt="2022-10-27T13:04:14.706" v="64" actId="20577"/>
          <ac:spMkLst>
            <pc:docMk/>
            <pc:sldMk cId="2726836754" sldId="392"/>
            <ac:spMk id="3" creationId="{94B8AE8D-60A9-0F95-8916-8E60EC054D7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5BC147-A4CF-439E-A020-A6F27B12363D}" type="datetimeFigureOut">
              <a:rPr lang="en-CH" smtClean="0"/>
              <a:t>19/09/2023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D61A8F-7BCD-4B16-ADC7-0601980D3E4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30666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7min </a:t>
            </a:r>
            <a:r>
              <a:rPr lang="en-CH" dirty="0" err="1"/>
              <a:t>til</a:t>
            </a:r>
            <a:r>
              <a:rPr lang="en-CH" dirty="0"/>
              <a:t> next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61A8F-7BCD-4B16-ADC7-0601980D3E47}" type="slidenum">
              <a:rPr lang="en-CH" smtClean="0"/>
              <a:t>29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72460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Now write tests; 5min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61A8F-7BCD-4B16-ADC7-0601980D3E47}" type="slidenum">
              <a:rPr lang="en-CH" smtClean="0"/>
              <a:t>124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50191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Try an invalid input for </a:t>
            </a:r>
            <a:r>
              <a:rPr lang="en-US" dirty="0"/>
              <a:t>F</a:t>
            </a:r>
            <a:r>
              <a:rPr lang="en-CH" dirty="0" err="1"/>
              <a:t>ibonacci</a:t>
            </a:r>
            <a:r>
              <a:rPr lang="en-CH" dirty="0"/>
              <a:t>; 3min </a:t>
            </a:r>
            <a:r>
              <a:rPr lang="en-CH" dirty="0" err="1"/>
              <a:t>til</a:t>
            </a:r>
            <a:r>
              <a:rPr lang="en-CH" dirty="0"/>
              <a:t> next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61A8F-7BCD-4B16-ADC7-0601980D3E47}" type="slidenum">
              <a:rPr lang="en-CH" smtClean="0"/>
              <a:t>30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64018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Now test split, you might need to look up a matcher; 3min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61A8F-7BCD-4B16-ADC7-0601980D3E47}" type="slidenum">
              <a:rPr lang="en-CH" smtClean="0"/>
              <a:t>31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74026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Now you can try shuffle; 2min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61A8F-7BCD-4B16-ADC7-0601980D3E47}" type="slidenum">
              <a:rPr lang="en-CH" smtClean="0"/>
              <a:t>32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90715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5min (they do not need to write new code)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61A8F-7BCD-4B16-ADC7-0601980D3E47}" type="slidenum">
              <a:rPr lang="en-CH" smtClean="0"/>
              <a:t>67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31616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6min </a:t>
            </a:r>
            <a:r>
              <a:rPr lang="en-CH" dirty="0" err="1"/>
              <a:t>til</a:t>
            </a:r>
            <a:r>
              <a:rPr lang="en-CH" dirty="0"/>
              <a:t> next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61A8F-7BCD-4B16-ADC7-0601980D3E47}" type="slidenum">
              <a:rPr lang="en-CH" smtClean="0"/>
              <a:t>89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85219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6min </a:t>
            </a:r>
            <a:r>
              <a:rPr lang="en-CH" dirty="0" err="1"/>
              <a:t>til</a:t>
            </a:r>
            <a:r>
              <a:rPr lang="en-CH" dirty="0"/>
              <a:t> next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61A8F-7BCD-4B16-ADC7-0601980D3E47}" type="slidenum">
              <a:rPr lang="en-CH" smtClean="0"/>
              <a:t>90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65877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5min </a:t>
            </a:r>
            <a:r>
              <a:rPr lang="en-CH" dirty="0" err="1"/>
              <a:t>til</a:t>
            </a:r>
            <a:r>
              <a:rPr lang="en-CH" dirty="0"/>
              <a:t> next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61A8F-7BCD-4B16-ADC7-0601980D3E47}" type="slidenum">
              <a:rPr lang="en-CH" smtClean="0"/>
              <a:t>122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483117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Now use the interface in </a:t>
            </a:r>
            <a:r>
              <a:rPr lang="en-CH" dirty="0" err="1"/>
              <a:t>JokeFetcher</a:t>
            </a:r>
            <a:r>
              <a:rPr lang="en-CH" dirty="0"/>
              <a:t>; 5min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61A8F-7BCD-4B16-ADC7-0601980D3E47}" type="slidenum">
              <a:rPr lang="en-CH" smtClean="0"/>
              <a:t>123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58861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EABF0-7919-298A-E958-F33B079799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B0A2D-4EF8-21D5-114F-8998E61685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F72118-34EE-C4DB-550E-4EC05B04D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34578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BA068-F162-B373-3236-2835FA990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F9ED0-3E70-28D4-7B56-1FCA746CA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10170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8799C-44A4-C3FB-5376-FC8C3EC8D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B1BC1-06A4-7AB2-A6A2-364F2F70C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B2428-434E-5AA2-1F2E-66C13637E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‹#›</a:t>
            </a:fld>
            <a:endParaRPr lang="en-CH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B2FA9DA-B0FB-10E9-468F-8DE51BE8E7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6356349"/>
            <a:ext cx="7653867" cy="365125"/>
          </a:xfrm>
        </p:spPr>
        <p:txBody>
          <a:bodyPr anchor="ctr"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CH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3842120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D0991-C3D9-CD80-4BE4-D61CF0ECB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‹#›</a:t>
            </a:fld>
            <a:endParaRPr lang="en-CH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A93922D1-D6A5-D2B4-2155-EA5ECB223F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6356349"/>
            <a:ext cx="7653867" cy="365125"/>
          </a:xfrm>
        </p:spPr>
        <p:txBody>
          <a:bodyPr anchor="ctr"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CH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3098967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83CE0F-B801-C11A-04F4-5FF6625C0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F350D-5715-2970-4354-8AD227D00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1A2CC-C0A5-6492-E1C8-614F7D477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2F6D8F28-8C37-415B-97E1-105FA70BC57F}" type="slidenum">
              <a:rPr lang="en-CH" smtClean="0"/>
              <a:pPr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55876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None/>
        <a:defRPr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2716D-1B6D-6277-B5AA-A67DAFD1E1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H" dirty="0"/>
              <a:t>Testing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BB49FF-9E87-B054-4D72-B085D5929A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H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EPFL Software Engineering</a:t>
            </a:r>
          </a:p>
        </p:txBody>
      </p:sp>
    </p:spTree>
    <p:extLst>
      <p:ext uri="{BB962C8B-B14F-4D97-AF65-F5344CB8AC3E}">
        <p14:creationId xmlns:p14="http://schemas.microsoft.com/office/powerpoint/2010/main" val="887449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3758-8D15-78CE-1B03-38150E92D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is a test?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60AE6F-F9AF-E11D-B0A4-5CFEA4A66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3785485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348B6-A5A8-E9BC-E3C4-E3B122BCD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How can one test</a:t>
            </a:r>
            <a:br>
              <a:rPr lang="en-CH" dirty="0"/>
            </a:br>
            <a:r>
              <a:rPr lang="en-CH" dirty="0"/>
              <a:t>entire modules?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0D9230-791F-33F4-9C2F-004201199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100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540398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8695D-4AF4-5A8A-F619-6D1125029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Testing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F0B58-E12C-686A-E753-3312A2D9D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CH" sz="3600" dirty="0">
                <a:latin typeface="Consolas" panose="020B0609020204030204" pitchFamily="49" charset="0"/>
              </a:rPr>
              <a:t> sum(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CH" sz="3600" dirty="0">
                <a:latin typeface="Consolas" panose="020B0609020204030204" pitchFamily="49" charset="0"/>
              </a:rPr>
              <a:t>[] </a:t>
            </a:r>
            <a:r>
              <a:rPr lang="en-CH" sz="3600" dirty="0" err="1">
                <a:latin typeface="Consolas" panose="020B0609020204030204" pitchFamily="49" charset="0"/>
              </a:rPr>
              <a:t>vals</a:t>
            </a:r>
            <a:r>
              <a:rPr lang="en-CH" sz="3600" dirty="0">
                <a:latin typeface="Consolas" panose="020B0609020204030204" pitchFamily="49" charset="0"/>
              </a:rPr>
              <a:t>) { ... }</a:t>
            </a:r>
          </a:p>
          <a:p>
            <a:endParaRPr lang="en-CH" sz="3600" dirty="0">
              <a:latin typeface="Consolas" panose="020B0609020204030204" pitchFamily="49" charset="0"/>
            </a:endParaRPr>
          </a:p>
          <a:p>
            <a:r>
              <a:rPr lang="en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@Test 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void</a:t>
            </a:r>
            <a:r>
              <a:rPr lang="en-CH" sz="3600" dirty="0">
                <a:latin typeface="Consolas" panose="020B0609020204030204" pitchFamily="49" charset="0"/>
              </a:rPr>
              <a:t> sumOf1To3Is6() { ... 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A85C8-F479-48A0-59FD-705D30116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101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89008618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E422E-CB15-8653-324F-E3B0CD80D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Testing a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BD52F-B9BE-0BE6-D090-0FEA2B2F1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/** </a:t>
            </a:r>
            <a:r>
              <a:rPr lang="en-CH" sz="3600" u="sng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Downloads</a:t>
            </a:r>
            <a:r>
              <a:rPr lang="en-CH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the book with the given ID</a:t>
            </a:r>
          </a:p>
          <a:p>
            <a:r>
              <a:rPr lang="en-CH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*  and </a:t>
            </a:r>
            <a:r>
              <a:rPr lang="en-CH" sz="3600" u="sng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prints</a:t>
            </a:r>
            <a:r>
              <a:rPr lang="en-CH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it to the console. */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void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CH" sz="3600" dirty="0" err="1">
                <a:latin typeface="Consolas" panose="020B0609020204030204" pitchFamily="49" charset="0"/>
              </a:rPr>
              <a:t>printBook</a:t>
            </a:r>
            <a:r>
              <a:rPr lang="en-CH" sz="3600" dirty="0">
                <a:latin typeface="Consolas" panose="020B0609020204030204" pitchFamily="49" charset="0"/>
              </a:rPr>
              <a:t>(</a:t>
            </a:r>
            <a:r>
              <a:rPr lang="en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CH" sz="3600" dirty="0" err="1">
                <a:latin typeface="Consolas" panose="020B0609020204030204" pitchFamily="49" charset="0"/>
              </a:rPr>
              <a:t>bookId</a:t>
            </a:r>
            <a:r>
              <a:rPr lang="en-CH" sz="3600" dirty="0"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46C80-7CD1-5D4F-B7E3-DE8A2F92E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102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32677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5819C-7920-91BA-D43D-9DE93FB59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Context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BCA9-4079-61E7-474E-C939ED01D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103</a:t>
            </a:fld>
            <a:endParaRPr lang="en-CH" dirty="0"/>
          </a:p>
        </p:txBody>
      </p:sp>
      <p:pic>
        <p:nvPicPr>
          <p:cNvPr id="7" name="Graphic 6" descr="Server with solid fill">
            <a:extLst>
              <a:ext uri="{FF2B5EF4-FFF2-40B4-BE49-F238E27FC236}">
                <a16:creationId xmlns:a16="http://schemas.microsoft.com/office/drawing/2014/main" id="{C5E20C36-175B-E059-6FED-56D051BA7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8792" y="2578401"/>
            <a:ext cx="1701193" cy="1701193"/>
          </a:xfrm>
          <a:prstGeom prst="rect">
            <a:avLst/>
          </a:prstGeom>
        </p:spPr>
      </p:pic>
      <p:pic>
        <p:nvPicPr>
          <p:cNvPr id="9" name="Graphic 8" descr="Cmd Terminal with solid fill">
            <a:extLst>
              <a:ext uri="{FF2B5EF4-FFF2-40B4-BE49-F238E27FC236}">
                <a16:creationId xmlns:a16="http://schemas.microsoft.com/office/drawing/2014/main" id="{6F4CA1E0-6295-D367-8001-5FDD4B060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42017" y="2578400"/>
            <a:ext cx="1701193" cy="17011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A7DB301-5E00-2DD4-AD2B-55D16B829DBE}"/>
              </a:ext>
            </a:extLst>
          </p:cNvPr>
          <p:cNvSpPr/>
          <p:nvPr/>
        </p:nvSpPr>
        <p:spPr>
          <a:xfrm>
            <a:off x="4634711" y="2809916"/>
            <a:ext cx="2922580" cy="12381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600" dirty="0">
                <a:latin typeface="Consolas" panose="020B0609020204030204" pitchFamily="49" charset="0"/>
              </a:rPr>
              <a:t>parse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6889537-0D78-E334-C056-1A2853A9C005}"/>
              </a:ext>
            </a:extLst>
          </p:cNvPr>
          <p:cNvCxnSpPr>
            <a:stCxn id="7" idx="3"/>
            <a:endCxn id="10" idx="1"/>
          </p:cNvCxnSpPr>
          <p:nvPr/>
        </p:nvCxnSpPr>
        <p:spPr>
          <a:xfrm flipV="1">
            <a:off x="3249985" y="3428996"/>
            <a:ext cx="1384726" cy="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5056AE6-CCF1-29C3-73C4-B732CCC896CF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7557291" y="3428996"/>
            <a:ext cx="138472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07287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211C5-7A85-A2EE-7152-E3F557C85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Edge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9FBF8-40C4-6C2E-7EE5-F0E7643B0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No Internet?</a:t>
            </a:r>
          </a:p>
          <a:p>
            <a:r>
              <a:rPr lang="en-CH" dirty="0"/>
              <a:t>HTTP 404?</a:t>
            </a:r>
          </a:p>
          <a:p>
            <a:r>
              <a:rPr lang="en-CH" dirty="0"/>
              <a:t>Unusual HTML?</a:t>
            </a:r>
          </a:p>
          <a:p>
            <a:r>
              <a:rPr lang="en-CH" dirty="0"/>
              <a:t>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140311-5CD8-CCD8-F510-683E17C5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104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51600850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FAE38-7A6E-F0A4-2059-EEBEAF0BF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“End to end” test?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8E6F7-6B47-5EB1-ACEF-DCFDDA62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105</a:t>
            </a:fld>
            <a:endParaRPr lang="en-CH" dirty="0"/>
          </a:p>
        </p:txBody>
      </p:sp>
      <p:pic>
        <p:nvPicPr>
          <p:cNvPr id="6" name="Graphic 5" descr="Wireless router with solid fill">
            <a:extLst>
              <a:ext uri="{FF2B5EF4-FFF2-40B4-BE49-F238E27FC236}">
                <a16:creationId xmlns:a16="http://schemas.microsoft.com/office/drawing/2014/main" id="{247D1044-E3E5-440D-BB7C-1F6EA8FC5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48792" y="2578401"/>
            <a:ext cx="1701193" cy="1701193"/>
          </a:xfrm>
          <a:prstGeom prst="rect">
            <a:avLst/>
          </a:prstGeom>
        </p:spPr>
      </p:pic>
      <p:pic>
        <p:nvPicPr>
          <p:cNvPr id="7" name="Graphic 6" descr="Cmd Terminal with solid fill">
            <a:extLst>
              <a:ext uri="{FF2B5EF4-FFF2-40B4-BE49-F238E27FC236}">
                <a16:creationId xmlns:a16="http://schemas.microsoft.com/office/drawing/2014/main" id="{97DB820C-90EE-A92E-1F8C-5ECEDC8D68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42017" y="2578400"/>
            <a:ext cx="1701193" cy="17011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1FB6614-FCBE-238B-067A-9DBB2B937447}"/>
              </a:ext>
            </a:extLst>
          </p:cNvPr>
          <p:cNvSpPr/>
          <p:nvPr/>
        </p:nvSpPr>
        <p:spPr>
          <a:xfrm>
            <a:off x="4634711" y="2809916"/>
            <a:ext cx="2922580" cy="1238159"/>
          </a:xfrm>
          <a:prstGeom prst="rect">
            <a:avLst/>
          </a:prstGeom>
          <a:solidFill>
            <a:srgbClr val="0040A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3600" dirty="0">
              <a:latin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69CCF7-9729-5E33-84E3-7810E894BF61}"/>
              </a:ext>
            </a:extLst>
          </p:cNvPr>
          <p:cNvCxnSpPr>
            <a:stCxn id="6" idx="3"/>
            <a:endCxn id="8" idx="1"/>
          </p:cNvCxnSpPr>
          <p:nvPr/>
        </p:nvCxnSpPr>
        <p:spPr>
          <a:xfrm flipV="1">
            <a:off x="3249985" y="3428996"/>
            <a:ext cx="1384726" cy="2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9B30BE-DA19-4042-CEE3-A9EA575C480D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7557291" y="3428996"/>
            <a:ext cx="1384726" cy="1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Graphic 11" descr="Magnifying glass with solid fill">
            <a:extLst>
              <a:ext uri="{FF2B5EF4-FFF2-40B4-BE49-F238E27FC236}">
                <a16:creationId xmlns:a16="http://schemas.microsoft.com/office/drawing/2014/main" id="{E6204E74-D39E-7638-AB61-13B28B1120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4291" y="2809916"/>
            <a:ext cx="2144903" cy="214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782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82F7E-28F4-1CEC-BF38-29843243E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E0E18-E3FE-236A-BF9E-7A70F070F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u="sng" dirty="0"/>
              <a:t>Implicit</a:t>
            </a:r>
            <a:r>
              <a:rPr lang="en-CH" dirty="0"/>
              <a:t> input &amp;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CE9E8-FB71-B7B7-981A-B201B2EAA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106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7506304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061D4-BBEF-C148-7811-2394ECA93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Explicit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97DA8-1E80-09D4-CB19-83F4BB1EA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interface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CH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HttpClient</a:t>
            </a:r>
            <a:r>
              <a:rPr lang="en-CH" sz="3600" dirty="0">
                <a:latin typeface="Consolas" panose="020B0609020204030204" pitchFamily="49" charset="0"/>
              </a:rPr>
              <a:t> {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  </a:t>
            </a:r>
            <a:r>
              <a:rPr lang="en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en-CH" sz="3600" dirty="0">
                <a:latin typeface="Consolas" panose="020B0609020204030204" pitchFamily="49" charset="0"/>
              </a:rPr>
              <a:t> get(</a:t>
            </a:r>
            <a:r>
              <a:rPr lang="en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CH" sz="3600" dirty="0" err="1">
                <a:latin typeface="Consolas" panose="020B0609020204030204" pitchFamily="49" charset="0"/>
              </a:rPr>
              <a:t>url</a:t>
            </a:r>
            <a:r>
              <a:rPr lang="en-CH" sz="3600" dirty="0">
                <a:latin typeface="Consolas" panose="020B0609020204030204" pitchFamily="49" charset="0"/>
              </a:rPr>
              <a:t>);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6F804-1695-1F85-68F0-56386E121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107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7243782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315D0-E498-B4D2-1202-C7EAA315C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Dependency Injection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B9243-5D8E-3BCD-FB10-996AEBF39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void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CH" sz="3600" dirty="0" err="1">
                <a:latin typeface="Consolas" panose="020B0609020204030204" pitchFamily="49" charset="0"/>
              </a:rPr>
              <a:t>printBook</a:t>
            </a:r>
            <a:r>
              <a:rPr lang="en-CH" sz="3600" dirty="0">
                <a:latin typeface="Consolas" panose="020B0609020204030204" pitchFamily="49" charset="0"/>
              </a:rPr>
              <a:t>(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  </a:t>
            </a:r>
            <a:r>
              <a:rPr lang="en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CH" sz="3600" dirty="0" err="1">
                <a:latin typeface="Consolas" panose="020B0609020204030204" pitchFamily="49" charset="0"/>
              </a:rPr>
              <a:t>bookId</a:t>
            </a:r>
            <a:r>
              <a:rPr lang="en-CH" sz="3600" dirty="0">
                <a:latin typeface="Consolas" panose="020B0609020204030204" pitchFamily="49" charset="0"/>
              </a:rPr>
              <a:t>,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  </a:t>
            </a:r>
            <a:r>
              <a:rPr lang="en-CH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HttpClient</a:t>
            </a:r>
            <a:r>
              <a:rPr lang="en-CH" sz="3600" dirty="0">
                <a:latin typeface="Consolas" panose="020B0609020204030204" pitchFamily="49" charset="0"/>
              </a:rPr>
              <a:t> client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2867C0-664E-E44C-F69B-BDBCF7811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108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41535996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D5E92-4B06-3F1E-C2F1-8361875EA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Dependency Injection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B08DB-FA35-A4E2-464A-BF755F2F7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109</a:t>
            </a:fld>
            <a:endParaRPr lang="en-C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C2FDDE-4B78-5606-17E8-FBAB555FBB2B}"/>
              </a:ext>
            </a:extLst>
          </p:cNvPr>
          <p:cNvSpPr/>
          <p:nvPr/>
        </p:nvSpPr>
        <p:spPr>
          <a:xfrm>
            <a:off x="4219074" y="2101151"/>
            <a:ext cx="3753852" cy="2655697"/>
          </a:xfrm>
          <a:prstGeom prst="rect">
            <a:avLst/>
          </a:prstGeom>
          <a:solidFill>
            <a:srgbClr val="004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9ECCCD-6553-C57C-2F5A-C655F7C0B4BC}"/>
              </a:ext>
            </a:extLst>
          </p:cNvPr>
          <p:cNvSpPr/>
          <p:nvPr/>
        </p:nvSpPr>
        <p:spPr>
          <a:xfrm>
            <a:off x="4548666" y="3040708"/>
            <a:ext cx="3094667" cy="1580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600" dirty="0">
                <a:solidFill>
                  <a:schemeClr val="bg1"/>
                </a:solidFill>
                <a:latin typeface="Consolas" panose="020B0609020204030204" pitchFamily="49" charset="0"/>
              </a:rPr>
              <a:t>Dependency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905CC7-9657-DFA7-5E31-7A1FC5BB9558}"/>
              </a:ext>
            </a:extLst>
          </p:cNvPr>
          <p:cNvSpPr/>
          <p:nvPr/>
        </p:nvSpPr>
        <p:spPr>
          <a:xfrm flipV="1">
            <a:off x="4548666" y="4095397"/>
            <a:ext cx="3094667" cy="25266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69041A-8A81-F636-1F70-75851C3ECEAC}"/>
              </a:ext>
            </a:extLst>
          </p:cNvPr>
          <p:cNvSpPr txBox="1"/>
          <p:nvPr/>
        </p:nvSpPr>
        <p:spPr>
          <a:xfrm>
            <a:off x="1130852" y="2823189"/>
            <a:ext cx="2791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600" dirty="0">
                <a:latin typeface="Consolas" panose="020B0609020204030204" pitchFamily="49" charset="0"/>
              </a:rPr>
              <a:t>Code under</a:t>
            </a:r>
            <a:br>
              <a:rPr lang="en-CH" sz="3600" dirty="0">
                <a:latin typeface="Consolas" panose="020B0609020204030204" pitchFamily="49" charset="0"/>
              </a:rPr>
            </a:br>
            <a:r>
              <a:rPr lang="en-CH" sz="3600" dirty="0">
                <a:latin typeface="Consolas" panose="020B0609020204030204" pitchFamily="49" charset="0"/>
              </a:rPr>
              <a:t>test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104391-BA72-1FA0-9BAF-0CE6497B2839}"/>
              </a:ext>
            </a:extLst>
          </p:cNvPr>
          <p:cNvSpPr txBox="1"/>
          <p:nvPr/>
        </p:nvSpPr>
        <p:spPr>
          <a:xfrm>
            <a:off x="8370956" y="4065712"/>
            <a:ext cx="2791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600" dirty="0">
                <a:latin typeface="Consolas" panose="020B0609020204030204" pitchFamily="49" charset="0"/>
              </a:rPr>
              <a:t>Interface</a:t>
            </a:r>
          </a:p>
        </p:txBody>
      </p:sp>
    </p:spTree>
    <p:extLst>
      <p:ext uri="{BB962C8B-B14F-4D97-AF65-F5344CB8AC3E}">
        <p14:creationId xmlns:p14="http://schemas.microsoft.com/office/powerpoint/2010/main" val="121307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1782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7A09F-543A-D7F0-1C79-96DCF0ED3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045D6-AE91-BBE6-936C-9BD253CF2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en-CH" dirty="0"/>
              <a:t>Set up</a:t>
            </a:r>
          </a:p>
          <a:p>
            <a:pPr marL="742950" indent="-742950">
              <a:buAutoNum type="arabicPeriod"/>
            </a:pPr>
            <a:r>
              <a:rPr lang="en-CH" dirty="0"/>
              <a:t>Do something</a:t>
            </a:r>
          </a:p>
          <a:p>
            <a:pPr marL="742950" indent="-742950">
              <a:buAutoNum type="arabicPeriod"/>
            </a:pPr>
            <a:r>
              <a:rPr lang="en-CH" dirty="0"/>
              <a:t>Check the 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7F173-740C-CA76-9626-86495DBD1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11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12077534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8930C-6B2D-E2E6-F7EF-AB93475BB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8AE8D-60A9-0F95-8916-8E60EC054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CH" sz="3600" dirty="0" err="1">
                <a:latin typeface="Consolas" panose="020B0609020204030204" pitchFamily="49" charset="0"/>
              </a:rPr>
              <a:t>fakeClient</a:t>
            </a:r>
            <a:r>
              <a:rPr lang="en-CH" sz="3600" dirty="0">
                <a:latin typeface="Consolas" panose="020B0609020204030204" pitchFamily="49" charset="0"/>
              </a:rPr>
              <a:t> = 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CH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HttpClient</a:t>
            </a:r>
            <a:r>
              <a:rPr lang="en-CH" sz="3600" dirty="0">
                <a:latin typeface="Consolas" panose="020B0609020204030204" pitchFamily="49" charset="0"/>
              </a:rPr>
              <a:t>() {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  </a:t>
            </a:r>
            <a:r>
              <a:rPr lang="en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@Override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  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public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en-CH" sz="3600" dirty="0">
                <a:latin typeface="Consolas" panose="020B0609020204030204" pitchFamily="49" charset="0"/>
              </a:rPr>
              <a:t> get(</a:t>
            </a:r>
            <a:r>
              <a:rPr lang="en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CH" sz="3600" dirty="0" err="1">
                <a:latin typeface="Consolas" panose="020B0609020204030204" pitchFamily="49" charset="0"/>
              </a:rPr>
              <a:t>url</a:t>
            </a:r>
            <a:r>
              <a:rPr lang="en-CH" sz="3600" dirty="0">
                <a:latin typeface="Consolas" panose="020B0609020204030204" pitchFamily="49" charset="0"/>
              </a:rPr>
              <a:t>) { ... }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E2DDAE-97E1-B9F6-5840-7753A75EC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110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3289805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C5AB9-5A79-98D0-6BC8-B25CB0DF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Production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82E18-8678-7F82-8B9A-58BD03960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3600" dirty="0" err="1">
                <a:latin typeface="Consolas" panose="020B0609020204030204" pitchFamily="49" charset="0"/>
              </a:rPr>
              <a:t>printBook</a:t>
            </a:r>
            <a:r>
              <a:rPr lang="en-CH" sz="3600" dirty="0">
                <a:latin typeface="Consolas" panose="020B0609020204030204" pitchFamily="49" charset="0"/>
              </a:rPr>
              <a:t>(</a:t>
            </a:r>
            <a:br>
              <a:rPr lang="en-CH" sz="3600" dirty="0">
                <a:latin typeface="Consolas" panose="020B0609020204030204" pitchFamily="49" charset="0"/>
              </a:rPr>
            </a:br>
            <a:r>
              <a:rPr lang="en-CH" sz="3600" dirty="0">
                <a:latin typeface="Consolas" panose="020B0609020204030204" pitchFamily="49" charset="0"/>
              </a:rPr>
              <a:t>  id,</a:t>
            </a:r>
            <a:br>
              <a:rPr lang="en-CH" sz="3600" dirty="0">
                <a:latin typeface="Consolas" panose="020B0609020204030204" pitchFamily="49" charset="0"/>
              </a:rPr>
            </a:br>
            <a:r>
              <a:rPr lang="en-CH" sz="3600" dirty="0">
                <a:latin typeface="Consolas" panose="020B0609020204030204" pitchFamily="49" charset="0"/>
              </a:rPr>
              <a:t>  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CH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RealHttpClient</a:t>
            </a:r>
            <a:r>
              <a:rPr lang="en-CH" sz="3600" dirty="0">
                <a:latin typeface="Consolas" panose="020B0609020204030204" pitchFamily="49" charset="0"/>
              </a:rPr>
              <a:t>(...)</a:t>
            </a:r>
            <a:br>
              <a:rPr lang="en-CH" sz="3600" dirty="0">
                <a:latin typeface="Consolas" panose="020B0609020204030204" pitchFamily="49" charset="0"/>
              </a:rPr>
            </a:br>
            <a:r>
              <a:rPr lang="en-CH" sz="3600" dirty="0"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C52A6-3E25-2A56-CAE9-3A511123B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111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92952043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315D0-E498-B4D2-1202-C7EAA315C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B9243-5D8E-3BCD-FB10-996AEBF39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void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CH" sz="3600" dirty="0" err="1">
                <a:latin typeface="Consolas" panose="020B0609020204030204" pitchFamily="49" charset="0"/>
              </a:rPr>
              <a:t>printBook</a:t>
            </a:r>
            <a:r>
              <a:rPr lang="en-CH" sz="3600" dirty="0">
                <a:latin typeface="Consolas" panose="020B0609020204030204" pitchFamily="49" charset="0"/>
              </a:rPr>
              <a:t>(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  </a:t>
            </a:r>
            <a:r>
              <a:rPr lang="en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CH" sz="3600" dirty="0" err="1">
                <a:latin typeface="Consolas" panose="020B0609020204030204" pitchFamily="49" charset="0"/>
              </a:rPr>
              <a:t>bookId</a:t>
            </a:r>
            <a:r>
              <a:rPr lang="en-CH" sz="3600" dirty="0">
                <a:latin typeface="Consolas" panose="020B0609020204030204" pitchFamily="49" charset="0"/>
              </a:rPr>
              <a:t>,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  </a:t>
            </a:r>
            <a:r>
              <a:rPr lang="en-CH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HttpClient</a:t>
            </a:r>
            <a:r>
              <a:rPr lang="en-CH" sz="3600" dirty="0">
                <a:latin typeface="Consolas" panose="020B0609020204030204" pitchFamily="49" charset="0"/>
              </a:rPr>
              <a:t> client,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  </a:t>
            </a:r>
            <a:r>
              <a:rPr lang="en-CH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ConsolePrinter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CH" sz="3600" dirty="0">
                <a:highlight>
                  <a:srgbClr val="FFFF00"/>
                </a:highlight>
                <a:latin typeface="Consolas" panose="020B0609020204030204" pitchFamily="49" charset="0"/>
              </a:rPr>
              <a:t>printer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2867C0-664E-E44C-F69B-BDBCF7811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112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13963397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315D0-E498-B4D2-1202-C7EAA315C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Or...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B9243-5D8E-3BCD-FB10-996AEBF39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CH" sz="3600" dirty="0" err="1"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CH" sz="3600" dirty="0" err="1">
                <a:latin typeface="Consolas" panose="020B0609020204030204" pitchFamily="49" charset="0"/>
              </a:rPr>
              <a:t>Book</a:t>
            </a:r>
            <a:r>
              <a:rPr lang="en-CH" sz="3600" dirty="0">
                <a:latin typeface="Consolas" panose="020B0609020204030204" pitchFamily="49" charset="0"/>
              </a:rPr>
              <a:t>(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  </a:t>
            </a:r>
            <a:r>
              <a:rPr lang="en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CH" sz="3600" dirty="0" err="1">
                <a:latin typeface="Consolas" panose="020B0609020204030204" pitchFamily="49" charset="0"/>
              </a:rPr>
              <a:t>bookId</a:t>
            </a:r>
            <a:r>
              <a:rPr lang="en-CH" sz="3600" dirty="0">
                <a:latin typeface="Consolas" panose="020B0609020204030204" pitchFamily="49" charset="0"/>
              </a:rPr>
              <a:t>,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  </a:t>
            </a:r>
            <a:r>
              <a:rPr lang="en-CH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HttpClient</a:t>
            </a:r>
            <a:r>
              <a:rPr lang="en-CH" sz="3600" dirty="0">
                <a:latin typeface="Consolas" panose="020B0609020204030204" pitchFamily="49" charset="0"/>
              </a:rPr>
              <a:t> client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2867C0-664E-E44C-F69B-BDBCF7811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113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70328006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8930C-6B2D-E2E6-F7EF-AB93475BB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8AE8D-60A9-0F95-8916-8E60EC054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CH" sz="3600" dirty="0">
                <a:latin typeface="Consolas" panose="020B0609020204030204" pitchFamily="49" charset="0"/>
              </a:rPr>
              <a:t> result = </a:t>
            </a:r>
            <a:r>
              <a:rPr lang="en-CH" sz="3600" dirty="0" err="1">
                <a:latin typeface="Consolas" panose="020B0609020204030204" pitchFamily="49" charset="0"/>
              </a:rPr>
              <a:t>getBook</a:t>
            </a:r>
            <a:r>
              <a:rPr lang="en-CH" sz="3600" dirty="0">
                <a:latin typeface="Consolas" panose="020B0609020204030204" pitchFamily="49" charset="0"/>
              </a:rPr>
              <a:t>(...);</a:t>
            </a:r>
          </a:p>
          <a:p>
            <a:endParaRPr lang="en-CH" sz="3600" dirty="0">
              <a:latin typeface="Consolas" panose="020B0609020204030204" pitchFamily="49" charset="0"/>
            </a:endParaRPr>
          </a:p>
          <a:p>
            <a:r>
              <a:rPr lang="en-CH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// ... Assert 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E2DDAE-97E1-B9F6-5840-7753A75EC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114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82504122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C5AB9-5A79-98D0-6BC8-B25CB0DF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Production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82E18-8678-7F82-8B9A-58BD03960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System</a:t>
            </a:r>
            <a:r>
              <a:rPr lang="en-CH" sz="3600" dirty="0" err="1">
                <a:latin typeface="Consolas" panose="020B0609020204030204" pitchFamily="49" charset="0"/>
              </a:rPr>
              <a:t>.out.println</a:t>
            </a:r>
            <a:r>
              <a:rPr lang="en-CH" sz="3600" dirty="0">
                <a:latin typeface="Consolas" panose="020B0609020204030204" pitchFamily="49" charset="0"/>
              </a:rPr>
              <a:t>(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  </a:t>
            </a:r>
            <a:r>
              <a:rPr lang="en-CH" sz="3600" dirty="0" err="1">
                <a:latin typeface="Consolas" panose="020B0609020204030204" pitchFamily="49" charset="0"/>
              </a:rPr>
              <a:t>getBook</a:t>
            </a:r>
            <a:r>
              <a:rPr lang="en-CH" sz="3600" dirty="0">
                <a:latin typeface="Consolas" panose="020B0609020204030204" pitchFamily="49" charset="0"/>
              </a:rPr>
              <a:t>(...)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C52A6-3E25-2A56-CAE9-3A511123B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115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659605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51644-F2B9-15AC-A2FF-C7D5A6709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Adapting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56CC8-72F9-ED27-8316-46EA51810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116</a:t>
            </a:fld>
            <a:endParaRPr lang="en-C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EC09BC-CE10-716E-8A7A-AD4BC0752F97}"/>
              </a:ext>
            </a:extLst>
          </p:cNvPr>
          <p:cNvSpPr/>
          <p:nvPr/>
        </p:nvSpPr>
        <p:spPr>
          <a:xfrm>
            <a:off x="2226365" y="2593055"/>
            <a:ext cx="7664173" cy="2655697"/>
          </a:xfrm>
          <a:prstGeom prst="rect">
            <a:avLst/>
          </a:prstGeom>
          <a:solidFill>
            <a:srgbClr val="004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8DA821-EAED-C8B9-DC0F-33C787743060}"/>
              </a:ext>
            </a:extLst>
          </p:cNvPr>
          <p:cNvSpPr/>
          <p:nvPr/>
        </p:nvSpPr>
        <p:spPr>
          <a:xfrm>
            <a:off x="9159899" y="2593055"/>
            <a:ext cx="730640" cy="265569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36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E93DC1-0C19-1C95-EB36-3A3C485ED688}"/>
              </a:ext>
            </a:extLst>
          </p:cNvPr>
          <p:cNvSpPr/>
          <p:nvPr/>
        </p:nvSpPr>
        <p:spPr>
          <a:xfrm rot="16200000" flipV="1">
            <a:off x="1755488" y="3794571"/>
            <a:ext cx="2655695" cy="25266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AA714A-E194-BA30-F55A-0B8DEE9ECF8F}"/>
              </a:ext>
            </a:extLst>
          </p:cNvPr>
          <p:cNvSpPr/>
          <p:nvPr/>
        </p:nvSpPr>
        <p:spPr>
          <a:xfrm rot="16200000" flipV="1">
            <a:off x="7705720" y="3794573"/>
            <a:ext cx="2655695" cy="25266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11CA4-05AA-E727-FAA8-199909659F99}"/>
              </a:ext>
            </a:extLst>
          </p:cNvPr>
          <p:cNvSpPr/>
          <p:nvPr/>
        </p:nvSpPr>
        <p:spPr>
          <a:xfrm>
            <a:off x="2226364" y="2593054"/>
            <a:ext cx="730640" cy="265569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36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49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FB9B4-7B4D-0C15-0D4D-E4E9B94E6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Example: Network stack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27946-5BEE-43CB-A4EF-D5ADF4AB4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117</a:t>
            </a:fld>
            <a:endParaRPr lang="en-C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3FB0C3-C9A6-464C-CE92-040143917854}"/>
              </a:ext>
            </a:extLst>
          </p:cNvPr>
          <p:cNvSpPr/>
          <p:nvPr/>
        </p:nvSpPr>
        <p:spPr>
          <a:xfrm>
            <a:off x="842949" y="2104275"/>
            <a:ext cx="2193902" cy="3452322"/>
          </a:xfrm>
          <a:prstGeom prst="rect">
            <a:avLst/>
          </a:prstGeom>
          <a:solidFill>
            <a:srgbClr val="004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600" dirty="0">
                <a:latin typeface="Consolas" panose="020B0609020204030204" pitchFamily="49" charset="0"/>
              </a:rPr>
              <a:t>UDP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1E63D8-7EA1-F88E-5CBF-B556DEAF5FCF}"/>
              </a:ext>
            </a:extLst>
          </p:cNvPr>
          <p:cNvSpPr/>
          <p:nvPr/>
        </p:nvSpPr>
        <p:spPr>
          <a:xfrm rot="16200000" flipV="1">
            <a:off x="3061188" y="3618737"/>
            <a:ext cx="3452322" cy="423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83F406-E01B-3C75-1963-F69922ED05BF}"/>
              </a:ext>
            </a:extLst>
          </p:cNvPr>
          <p:cNvSpPr/>
          <p:nvPr/>
        </p:nvSpPr>
        <p:spPr>
          <a:xfrm>
            <a:off x="4999049" y="2104276"/>
            <a:ext cx="2193902" cy="3452322"/>
          </a:xfrm>
          <a:prstGeom prst="rect">
            <a:avLst/>
          </a:prstGeom>
          <a:solidFill>
            <a:srgbClr val="004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600" dirty="0">
                <a:latin typeface="Consolas" panose="020B0609020204030204" pitchFamily="49" charset="0"/>
              </a:rPr>
              <a:t>IP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90FF3E-0543-DE18-F2B8-CB4ECC42724F}"/>
              </a:ext>
            </a:extLst>
          </p:cNvPr>
          <p:cNvSpPr/>
          <p:nvPr/>
        </p:nvSpPr>
        <p:spPr>
          <a:xfrm>
            <a:off x="9159899" y="2104275"/>
            <a:ext cx="2193902" cy="3452322"/>
          </a:xfrm>
          <a:prstGeom prst="rect">
            <a:avLst/>
          </a:prstGeom>
          <a:solidFill>
            <a:srgbClr val="004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600">
                <a:latin typeface="Consolas" panose="020B0609020204030204" pitchFamily="49" charset="0"/>
              </a:rPr>
              <a:t>Data</a:t>
            </a:r>
            <a:endParaRPr lang="en-CH" sz="3600" dirty="0"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33586A-0669-FBE5-94A6-59DD11ED169F}"/>
              </a:ext>
            </a:extLst>
          </p:cNvPr>
          <p:cNvSpPr/>
          <p:nvPr/>
        </p:nvSpPr>
        <p:spPr>
          <a:xfrm rot="16200000" flipV="1">
            <a:off x="7222038" y="3618737"/>
            <a:ext cx="3452322" cy="423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7118481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0A9E7-B4CD-68B0-0557-A66114310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CH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UdpClient</a:t>
            </a:r>
            <a:r>
              <a:rPr lang="en-CH" sz="3600" dirty="0">
                <a:latin typeface="Consolas" panose="020B0609020204030204" pitchFamily="49" charset="0"/>
              </a:rPr>
              <a:t>(</a:t>
            </a:r>
            <a:br>
              <a:rPr lang="en-CH" sz="3600" dirty="0">
                <a:latin typeface="Consolas" panose="020B0609020204030204" pitchFamily="49" charset="0"/>
              </a:rPr>
            </a:br>
            <a:r>
              <a:rPr lang="en-CH" sz="3600" dirty="0">
                <a:latin typeface="Consolas" panose="020B0609020204030204" pitchFamily="49" charset="0"/>
              </a:rPr>
              <a:t>  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CH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IpClient</a:t>
            </a:r>
            <a:r>
              <a:rPr lang="en-CH" sz="3600" dirty="0">
                <a:latin typeface="Consolas" panose="020B0609020204030204" pitchFamily="49" charset="0"/>
              </a:rPr>
              <a:t>(</a:t>
            </a:r>
            <a:br>
              <a:rPr lang="en-CH" sz="3600" dirty="0">
                <a:latin typeface="Consolas" panose="020B0609020204030204" pitchFamily="49" charset="0"/>
              </a:rPr>
            </a:br>
            <a:r>
              <a:rPr lang="en-CH" sz="3600" dirty="0">
                <a:latin typeface="Consolas" panose="020B0609020204030204" pitchFamily="49" charset="0"/>
              </a:rPr>
              <a:t>    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CH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EthernetClient</a:t>
            </a:r>
            <a:r>
              <a:rPr lang="en-CH" sz="3600" dirty="0">
                <a:latin typeface="Consolas" panose="020B0609020204030204" pitchFamily="49" charset="0"/>
              </a:rPr>
              <a:t>(...)</a:t>
            </a:r>
            <a:br>
              <a:rPr lang="en-CH" sz="3600" dirty="0">
                <a:latin typeface="Consolas" panose="020B0609020204030204" pitchFamily="49" charset="0"/>
              </a:rPr>
            </a:br>
            <a:r>
              <a:rPr lang="en-CH" sz="3600" dirty="0">
                <a:latin typeface="Consolas" panose="020B0609020204030204" pitchFamily="49" charset="0"/>
              </a:rPr>
              <a:t>  )</a:t>
            </a:r>
            <a:br>
              <a:rPr lang="en-CH" sz="3600" dirty="0">
                <a:latin typeface="Consolas" panose="020B0609020204030204" pitchFamily="49" charset="0"/>
              </a:rPr>
            </a:br>
            <a:r>
              <a:rPr lang="en-CH" sz="3600" dirty="0"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9B5F2B-B38E-24FD-34BD-FB8F51C88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118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11160927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97E1-7BD5-C661-8A36-7D6DB0209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Left for end-to-end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B01C7-373E-CCD6-7954-79AB05E3C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Low-level primitives</a:t>
            </a:r>
          </a:p>
          <a:p>
            <a:endParaRPr lang="en-CH" dirty="0"/>
          </a:p>
          <a:p>
            <a:r>
              <a:rPr lang="en-CH" dirty="0"/>
              <a:t>“Glue”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57E5C-4118-1379-75A6-D69436207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119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539629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111E8-A5CC-CC6C-B257-4962B403B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“</a:t>
            </a:r>
            <a:r>
              <a:rPr lang="en-CH" i="1" dirty="0"/>
              <a:t>Program testing can be used</a:t>
            </a:r>
          </a:p>
          <a:p>
            <a:r>
              <a:rPr lang="en-CH" i="1" dirty="0"/>
              <a:t>  to show the presence of bugs,</a:t>
            </a:r>
          </a:p>
          <a:p>
            <a:r>
              <a:rPr lang="en-CH" i="1" dirty="0"/>
              <a:t>  but never to show their absence!</a:t>
            </a:r>
            <a:r>
              <a:rPr lang="en-CH" dirty="0"/>
              <a:t>”</a:t>
            </a:r>
          </a:p>
          <a:p>
            <a:endParaRPr lang="en-CH" dirty="0"/>
          </a:p>
          <a:p>
            <a:r>
              <a:rPr lang="en-CH" b="1" dirty="0"/>
              <a:t>Edsger W. Dijkstra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97299-6117-9A3B-845F-30C7F239F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12</a:t>
            </a:fld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09585E-B7FA-A571-3722-7EC69743DF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"Notes On Structured Programming" (EWD249)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4E4852-90DD-DAAF-018A-2ACA59EA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273" y="760515"/>
            <a:ext cx="4002727" cy="533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5151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7E999-6314-C545-B49B-FA835CB7D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Adapting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7B6B2-EEAA-33A9-DD11-BC6D0ADC9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120</a:t>
            </a:fld>
            <a:endParaRPr lang="en-C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9267AB-7204-9138-ADCC-61F10B83929E}"/>
              </a:ext>
            </a:extLst>
          </p:cNvPr>
          <p:cNvSpPr/>
          <p:nvPr/>
        </p:nvSpPr>
        <p:spPr>
          <a:xfrm>
            <a:off x="2178050" y="2603500"/>
            <a:ext cx="1549400" cy="5270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1DA60D-BE43-A0FB-5CE7-465B4B560B68}"/>
              </a:ext>
            </a:extLst>
          </p:cNvPr>
          <p:cNvSpPr/>
          <p:nvPr/>
        </p:nvSpPr>
        <p:spPr>
          <a:xfrm>
            <a:off x="1390650" y="5303837"/>
            <a:ext cx="1549400" cy="5270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210CA8-B02E-29A8-3CEB-753FCBF73C11}"/>
              </a:ext>
            </a:extLst>
          </p:cNvPr>
          <p:cNvSpPr/>
          <p:nvPr/>
        </p:nvSpPr>
        <p:spPr>
          <a:xfrm>
            <a:off x="4546600" y="3523456"/>
            <a:ext cx="1549400" cy="5270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FDF956-81D5-BC91-5CFD-22451EF288C8}"/>
              </a:ext>
            </a:extLst>
          </p:cNvPr>
          <p:cNvSpPr/>
          <p:nvPr/>
        </p:nvSpPr>
        <p:spPr>
          <a:xfrm>
            <a:off x="9525000" y="5956300"/>
            <a:ext cx="1549400" cy="5270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CB9722-0150-38A7-1C20-C4FC4A2324D6}"/>
              </a:ext>
            </a:extLst>
          </p:cNvPr>
          <p:cNvSpPr/>
          <p:nvPr/>
        </p:nvSpPr>
        <p:spPr>
          <a:xfrm>
            <a:off x="8064500" y="4071144"/>
            <a:ext cx="1549400" cy="5270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D8BCFA-C2BF-11CF-DFF3-6E4664D8A783}"/>
              </a:ext>
            </a:extLst>
          </p:cNvPr>
          <p:cNvSpPr/>
          <p:nvPr/>
        </p:nvSpPr>
        <p:spPr>
          <a:xfrm>
            <a:off x="342900" y="3842544"/>
            <a:ext cx="1549400" cy="5270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959FD9-7689-4846-73D8-AA042BA3C93E}"/>
              </a:ext>
            </a:extLst>
          </p:cNvPr>
          <p:cNvSpPr/>
          <p:nvPr/>
        </p:nvSpPr>
        <p:spPr>
          <a:xfrm>
            <a:off x="10369550" y="285750"/>
            <a:ext cx="1549400" cy="5270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5F48C5-62E9-9A39-6B2F-44D6CB3FBA4D}"/>
              </a:ext>
            </a:extLst>
          </p:cNvPr>
          <p:cNvSpPr/>
          <p:nvPr/>
        </p:nvSpPr>
        <p:spPr>
          <a:xfrm>
            <a:off x="3409950" y="4665662"/>
            <a:ext cx="1549400" cy="52705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B1DA5D-5794-A4A8-ACC4-10246A18C786}"/>
              </a:ext>
            </a:extLst>
          </p:cNvPr>
          <p:cNvSpPr/>
          <p:nvPr/>
        </p:nvSpPr>
        <p:spPr>
          <a:xfrm>
            <a:off x="4933951" y="2381250"/>
            <a:ext cx="1549400" cy="52705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15EEF6-E4D0-6CD1-5E92-22EDEDB059DB}"/>
              </a:ext>
            </a:extLst>
          </p:cNvPr>
          <p:cNvSpPr/>
          <p:nvPr/>
        </p:nvSpPr>
        <p:spPr>
          <a:xfrm>
            <a:off x="6076950" y="5429250"/>
            <a:ext cx="1549400" cy="52705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9E2329-BDD7-E244-6BF2-C9ECD5F575FC}"/>
              </a:ext>
            </a:extLst>
          </p:cNvPr>
          <p:cNvSpPr/>
          <p:nvPr/>
        </p:nvSpPr>
        <p:spPr>
          <a:xfrm>
            <a:off x="7385052" y="2484437"/>
            <a:ext cx="1549400" cy="5270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8F75582-1BA4-593E-5F6B-4FDBA22A8766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2952750" y="3130550"/>
            <a:ext cx="2368550" cy="39290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8A143D3-E732-7E27-8912-B49BEA4CFD72}"/>
              </a:ext>
            </a:extLst>
          </p:cNvPr>
          <p:cNvCxnSpPr>
            <a:cxnSpLocks/>
            <a:stCxn id="14" idx="2"/>
            <a:endCxn id="10" idx="0"/>
          </p:cNvCxnSpPr>
          <p:nvPr/>
        </p:nvCxnSpPr>
        <p:spPr>
          <a:xfrm>
            <a:off x="5708651" y="2908300"/>
            <a:ext cx="3130549" cy="11628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63E3F96-89E4-595E-0AB6-DF49B79B7A47}"/>
              </a:ext>
            </a:extLst>
          </p:cNvPr>
          <p:cNvCxnSpPr>
            <a:cxnSpLocks/>
            <a:stCxn id="8" idx="1"/>
            <a:endCxn id="7" idx="0"/>
          </p:cNvCxnSpPr>
          <p:nvPr/>
        </p:nvCxnSpPr>
        <p:spPr>
          <a:xfrm flipH="1">
            <a:off x="2165350" y="3786981"/>
            <a:ext cx="2381250" cy="15168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7081D7B-95B0-DF24-040F-F8DCCA2E141B}"/>
              </a:ext>
            </a:extLst>
          </p:cNvPr>
          <p:cNvCxnSpPr>
            <a:cxnSpLocks/>
            <a:stCxn id="7" idx="3"/>
            <a:endCxn id="13" idx="2"/>
          </p:cNvCxnSpPr>
          <p:nvPr/>
        </p:nvCxnSpPr>
        <p:spPr>
          <a:xfrm flipV="1">
            <a:off x="2940050" y="5192712"/>
            <a:ext cx="1244600" cy="3746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C83EB6B-7838-B2DF-B4BF-FCC68F49B353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 flipV="1">
            <a:off x="1892300" y="3786981"/>
            <a:ext cx="2654300" cy="3190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43D5F1-FA7B-EAB1-F31E-A33AAE3027A5}"/>
              </a:ext>
            </a:extLst>
          </p:cNvPr>
          <p:cNvCxnSpPr>
            <a:cxnSpLocks/>
            <a:stCxn id="11" idx="0"/>
            <a:endCxn id="6" idx="2"/>
          </p:cNvCxnSpPr>
          <p:nvPr/>
        </p:nvCxnSpPr>
        <p:spPr>
          <a:xfrm flipV="1">
            <a:off x="1117600" y="3130550"/>
            <a:ext cx="1835150" cy="7119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DF7B296-1101-160B-9EF6-88751FA3B16E}"/>
              </a:ext>
            </a:extLst>
          </p:cNvPr>
          <p:cNvCxnSpPr>
            <a:cxnSpLocks/>
            <a:stCxn id="15" idx="0"/>
            <a:endCxn id="8" idx="2"/>
          </p:cNvCxnSpPr>
          <p:nvPr/>
        </p:nvCxnSpPr>
        <p:spPr>
          <a:xfrm flipH="1" flipV="1">
            <a:off x="5321300" y="4050506"/>
            <a:ext cx="1530350" cy="13787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459C79A-9316-E841-BDEF-1EFFA053F041}"/>
              </a:ext>
            </a:extLst>
          </p:cNvPr>
          <p:cNvCxnSpPr>
            <a:cxnSpLocks/>
            <a:stCxn id="13" idx="0"/>
            <a:endCxn id="6" idx="2"/>
          </p:cNvCxnSpPr>
          <p:nvPr/>
        </p:nvCxnSpPr>
        <p:spPr>
          <a:xfrm flipH="1" flipV="1">
            <a:off x="2952750" y="3130550"/>
            <a:ext cx="1231900" cy="15351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D2C48D1-8FF2-A9C3-0A10-55866B0DA541}"/>
              </a:ext>
            </a:extLst>
          </p:cNvPr>
          <p:cNvCxnSpPr>
            <a:cxnSpLocks/>
            <a:stCxn id="16" idx="2"/>
            <a:endCxn id="8" idx="3"/>
          </p:cNvCxnSpPr>
          <p:nvPr/>
        </p:nvCxnSpPr>
        <p:spPr>
          <a:xfrm flipH="1">
            <a:off x="6096000" y="3011487"/>
            <a:ext cx="2063752" cy="7754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F019408-263C-9941-25CB-D43DD949B198}"/>
              </a:ext>
            </a:extLst>
          </p:cNvPr>
          <p:cNvCxnSpPr>
            <a:cxnSpLocks/>
            <a:stCxn id="9" idx="0"/>
            <a:endCxn id="12" idx="2"/>
          </p:cNvCxnSpPr>
          <p:nvPr/>
        </p:nvCxnSpPr>
        <p:spPr>
          <a:xfrm flipV="1">
            <a:off x="10299700" y="812800"/>
            <a:ext cx="844550" cy="51435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B0A3881-C84C-538C-C9B4-765737A43312}"/>
              </a:ext>
            </a:extLst>
          </p:cNvPr>
          <p:cNvCxnSpPr>
            <a:cxnSpLocks/>
            <a:stCxn id="15" idx="1"/>
            <a:endCxn id="13" idx="3"/>
          </p:cNvCxnSpPr>
          <p:nvPr/>
        </p:nvCxnSpPr>
        <p:spPr>
          <a:xfrm flipH="1" flipV="1">
            <a:off x="4959350" y="4929187"/>
            <a:ext cx="1117600" cy="7635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F78479D-9ACA-3732-C2B6-7432CECD0BCB}"/>
              </a:ext>
            </a:extLst>
          </p:cNvPr>
          <p:cNvCxnSpPr>
            <a:cxnSpLocks/>
            <a:stCxn id="13" idx="2"/>
            <a:endCxn id="15" idx="1"/>
          </p:cNvCxnSpPr>
          <p:nvPr/>
        </p:nvCxnSpPr>
        <p:spPr>
          <a:xfrm>
            <a:off x="4184650" y="5192712"/>
            <a:ext cx="1892300" cy="5000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41A9B64-9610-2E39-55D9-22B45379D21B}"/>
              </a:ext>
            </a:extLst>
          </p:cNvPr>
          <p:cNvCxnSpPr>
            <a:cxnSpLocks/>
            <a:stCxn id="14" idx="1"/>
            <a:endCxn id="6" idx="3"/>
          </p:cNvCxnSpPr>
          <p:nvPr/>
        </p:nvCxnSpPr>
        <p:spPr>
          <a:xfrm flipH="1">
            <a:off x="3727450" y="2644775"/>
            <a:ext cx="1206501" cy="2222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1E6050F-6D40-C338-4549-F353C2800257}"/>
              </a:ext>
            </a:extLst>
          </p:cNvPr>
          <p:cNvCxnSpPr>
            <a:cxnSpLocks/>
            <a:stCxn id="16" idx="1"/>
            <a:endCxn id="8" idx="0"/>
          </p:cNvCxnSpPr>
          <p:nvPr/>
        </p:nvCxnSpPr>
        <p:spPr>
          <a:xfrm flipH="1">
            <a:off x="5321300" y="2747962"/>
            <a:ext cx="2063752" cy="7754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13C835C-5098-6A66-E1FE-8590D3241AEC}"/>
              </a:ext>
            </a:extLst>
          </p:cNvPr>
          <p:cNvCxnSpPr>
            <a:cxnSpLocks/>
            <a:stCxn id="10" idx="1"/>
            <a:endCxn id="15" idx="0"/>
          </p:cNvCxnSpPr>
          <p:nvPr/>
        </p:nvCxnSpPr>
        <p:spPr>
          <a:xfrm flipH="1">
            <a:off x="6851650" y="4334669"/>
            <a:ext cx="1212850" cy="10945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C0C2C74-3B71-7718-2721-3FEB0BF45C95}"/>
              </a:ext>
            </a:extLst>
          </p:cNvPr>
          <p:cNvCxnSpPr>
            <a:cxnSpLocks/>
            <a:stCxn id="8" idx="0"/>
            <a:endCxn id="14" idx="2"/>
          </p:cNvCxnSpPr>
          <p:nvPr/>
        </p:nvCxnSpPr>
        <p:spPr>
          <a:xfrm flipV="1">
            <a:off x="5321300" y="2908300"/>
            <a:ext cx="387351" cy="6151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B85BED2-7ABE-A3AB-E4DD-FC3DC15D2300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8839200" y="4598194"/>
            <a:ext cx="1460500" cy="135810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C27A71B-BCC9-2D92-84D7-904518D38C43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7626350" y="5692775"/>
            <a:ext cx="1898650" cy="5270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30898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30320-927D-EAAE-4BD1-56AD36F7A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121</a:t>
            </a:fld>
            <a:endParaRPr lang="en-C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1F01F9-1537-5BCE-10DA-B857EB68DB9D}"/>
              </a:ext>
            </a:extLst>
          </p:cNvPr>
          <p:cNvSpPr/>
          <p:nvPr/>
        </p:nvSpPr>
        <p:spPr>
          <a:xfrm>
            <a:off x="1727200" y="5919345"/>
            <a:ext cx="1549400" cy="5270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C8935A-32C0-7ABC-62ED-3C7A62281AFD}"/>
              </a:ext>
            </a:extLst>
          </p:cNvPr>
          <p:cNvSpPr/>
          <p:nvPr/>
        </p:nvSpPr>
        <p:spPr>
          <a:xfrm>
            <a:off x="3518496" y="3444875"/>
            <a:ext cx="1549400" cy="5270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45357F-7F85-BBC5-80A5-361B042D23BD}"/>
              </a:ext>
            </a:extLst>
          </p:cNvPr>
          <p:cNvSpPr/>
          <p:nvPr/>
        </p:nvSpPr>
        <p:spPr>
          <a:xfrm>
            <a:off x="7118350" y="3444875"/>
            <a:ext cx="1549400" cy="5270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3D1722-110E-18F2-0F54-F3982FCC5589}"/>
              </a:ext>
            </a:extLst>
          </p:cNvPr>
          <p:cNvSpPr/>
          <p:nvPr/>
        </p:nvSpPr>
        <p:spPr>
          <a:xfrm>
            <a:off x="8915400" y="5919345"/>
            <a:ext cx="1549400" cy="5270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70D0B7-3981-DD59-EF38-FF8A3516D854}"/>
              </a:ext>
            </a:extLst>
          </p:cNvPr>
          <p:cNvSpPr/>
          <p:nvPr/>
        </p:nvSpPr>
        <p:spPr>
          <a:xfrm>
            <a:off x="5445125" y="1275132"/>
            <a:ext cx="1549400" cy="5270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0D8EC0-D749-AE44-C14B-263FF7AEA46F}"/>
              </a:ext>
            </a:extLst>
          </p:cNvPr>
          <p:cNvSpPr/>
          <p:nvPr/>
        </p:nvSpPr>
        <p:spPr>
          <a:xfrm>
            <a:off x="3771900" y="2304256"/>
            <a:ext cx="1549400" cy="5270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BA7FDF-990C-3F72-4145-CCDCC8FE2D68}"/>
              </a:ext>
            </a:extLst>
          </p:cNvPr>
          <p:cNvSpPr/>
          <p:nvPr/>
        </p:nvSpPr>
        <p:spPr>
          <a:xfrm>
            <a:off x="6870700" y="2304256"/>
            <a:ext cx="1549400" cy="5270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269F22-6CF4-2519-32AF-A8186B6C0DEF}"/>
              </a:ext>
            </a:extLst>
          </p:cNvPr>
          <p:cNvSpPr/>
          <p:nvPr/>
        </p:nvSpPr>
        <p:spPr>
          <a:xfrm>
            <a:off x="2052242" y="4449023"/>
            <a:ext cx="1549400" cy="52705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A92A4F-4F4C-361F-1970-48A7AEA8287A}"/>
              </a:ext>
            </a:extLst>
          </p:cNvPr>
          <p:cNvSpPr/>
          <p:nvPr/>
        </p:nvSpPr>
        <p:spPr>
          <a:xfrm>
            <a:off x="8590358" y="4449023"/>
            <a:ext cx="1549400" cy="52705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04F8FA-34D7-063F-9D48-19F8DC406F8D}"/>
              </a:ext>
            </a:extLst>
          </p:cNvPr>
          <p:cNvSpPr/>
          <p:nvPr/>
        </p:nvSpPr>
        <p:spPr>
          <a:xfrm>
            <a:off x="5321300" y="4449023"/>
            <a:ext cx="1549400" cy="52705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5A6F4A2-FF5C-E32F-068A-D2D5B280F3D9}"/>
              </a:ext>
            </a:extLst>
          </p:cNvPr>
          <p:cNvSpPr/>
          <p:nvPr/>
        </p:nvSpPr>
        <p:spPr>
          <a:xfrm>
            <a:off x="5321300" y="5919345"/>
            <a:ext cx="1549400" cy="5270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D87E03-F1E9-938C-0EC4-0EF68EE4DEB3}"/>
              </a:ext>
            </a:extLst>
          </p:cNvPr>
          <p:cNvCxnSpPr>
            <a:cxnSpLocks/>
            <a:stCxn id="16" idx="1"/>
            <a:endCxn id="15" idx="3"/>
          </p:cNvCxnSpPr>
          <p:nvPr/>
        </p:nvCxnSpPr>
        <p:spPr>
          <a:xfrm flipH="1">
            <a:off x="5321300" y="2567781"/>
            <a:ext cx="15494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755EF60-3134-3475-0549-37EC90568603}"/>
              </a:ext>
            </a:extLst>
          </p:cNvPr>
          <p:cNvCxnSpPr>
            <a:cxnSpLocks/>
            <a:stCxn id="16" idx="2"/>
            <a:endCxn id="12" idx="0"/>
          </p:cNvCxnSpPr>
          <p:nvPr/>
        </p:nvCxnSpPr>
        <p:spPr>
          <a:xfrm>
            <a:off x="7645400" y="2831306"/>
            <a:ext cx="247650" cy="6135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EAAA22D-C43F-8F26-CDC2-85906A4E03DD}"/>
              </a:ext>
            </a:extLst>
          </p:cNvPr>
          <p:cNvCxnSpPr>
            <a:cxnSpLocks/>
            <a:stCxn id="11" idx="2"/>
            <a:endCxn id="17" idx="0"/>
          </p:cNvCxnSpPr>
          <p:nvPr/>
        </p:nvCxnSpPr>
        <p:spPr>
          <a:xfrm flipH="1">
            <a:off x="2826942" y="3971925"/>
            <a:ext cx="1466254" cy="4770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016BD69-B9D6-54DE-45B6-8163B820B61E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>
            <a:off x="6219825" y="1802182"/>
            <a:ext cx="1425575" cy="5020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819FA6C-5050-1157-7C02-8D04C953E902}"/>
              </a:ext>
            </a:extLst>
          </p:cNvPr>
          <p:cNvCxnSpPr>
            <a:cxnSpLocks/>
            <a:stCxn id="15" idx="2"/>
            <a:endCxn id="11" idx="0"/>
          </p:cNvCxnSpPr>
          <p:nvPr/>
        </p:nvCxnSpPr>
        <p:spPr>
          <a:xfrm flipH="1">
            <a:off x="4293196" y="2831306"/>
            <a:ext cx="253404" cy="6135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12958A7-E4B8-EFB7-D06A-AB8DC00197E9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>
          <a:xfrm>
            <a:off x="7893050" y="3971925"/>
            <a:ext cx="1472008" cy="4770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299EA0B-BEB9-5817-4340-0A7516A36469}"/>
              </a:ext>
            </a:extLst>
          </p:cNvPr>
          <p:cNvCxnSpPr>
            <a:cxnSpLocks/>
            <a:stCxn id="17" idx="2"/>
            <a:endCxn id="10" idx="0"/>
          </p:cNvCxnSpPr>
          <p:nvPr/>
        </p:nvCxnSpPr>
        <p:spPr>
          <a:xfrm flipH="1">
            <a:off x="2501900" y="4976073"/>
            <a:ext cx="325042" cy="9432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24FFA78-030E-49D4-E282-9BB2888A36E8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6096000" y="4976073"/>
            <a:ext cx="0" cy="9432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7E216F7-832D-5FC5-A5B1-1042EE104157}"/>
              </a:ext>
            </a:extLst>
          </p:cNvPr>
          <p:cNvCxnSpPr>
            <a:cxnSpLocks/>
            <a:stCxn id="15" idx="2"/>
            <a:endCxn id="12" idx="0"/>
          </p:cNvCxnSpPr>
          <p:nvPr/>
        </p:nvCxnSpPr>
        <p:spPr>
          <a:xfrm>
            <a:off x="4546600" y="2831306"/>
            <a:ext cx="3346450" cy="6135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0A27F63-1AA4-D326-9D0E-061C4397EF10}"/>
              </a:ext>
            </a:extLst>
          </p:cNvPr>
          <p:cNvCxnSpPr>
            <a:cxnSpLocks/>
            <a:stCxn id="19" idx="1"/>
            <a:endCxn id="17" idx="3"/>
          </p:cNvCxnSpPr>
          <p:nvPr/>
        </p:nvCxnSpPr>
        <p:spPr>
          <a:xfrm flipH="1">
            <a:off x="3601642" y="4712548"/>
            <a:ext cx="171965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D0CA450-CB8D-90D0-684D-29BD102D303B}"/>
              </a:ext>
            </a:extLst>
          </p:cNvPr>
          <p:cNvCxnSpPr>
            <a:cxnSpLocks/>
            <a:stCxn id="11" idx="2"/>
            <a:endCxn id="19" idx="0"/>
          </p:cNvCxnSpPr>
          <p:nvPr/>
        </p:nvCxnSpPr>
        <p:spPr>
          <a:xfrm>
            <a:off x="4293196" y="3971925"/>
            <a:ext cx="1802804" cy="4770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3C56798-7B1C-15A8-24F6-EA7FE892EBD0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 flipH="1">
            <a:off x="6096000" y="4976073"/>
            <a:ext cx="3269058" cy="9432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8604218-7E9E-046C-206E-E1A5B62FF9A4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flipH="1">
            <a:off x="4546600" y="1802182"/>
            <a:ext cx="1673225" cy="5020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3696E17-FD1E-8474-014B-F7DCB7C889E4}"/>
              </a:ext>
            </a:extLst>
          </p:cNvPr>
          <p:cNvCxnSpPr>
            <a:cxnSpLocks/>
            <a:stCxn id="18" idx="2"/>
            <a:endCxn id="13" idx="0"/>
          </p:cNvCxnSpPr>
          <p:nvPr/>
        </p:nvCxnSpPr>
        <p:spPr>
          <a:xfrm>
            <a:off x="9365058" y="4976073"/>
            <a:ext cx="325042" cy="9432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65632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F56A0-A756-FEA6-76C1-F459854FA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A3524-6544-DADF-D637-546D5966C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Modify and test </a:t>
            </a:r>
            <a:r>
              <a:rPr lang="en-CH" sz="3600" dirty="0">
                <a:latin typeface="Consolas" panose="020B0609020204030204" pitchFamily="49" charset="0"/>
              </a:rPr>
              <a:t>JokeFetcher.java</a:t>
            </a:r>
          </a:p>
          <a:p>
            <a:r>
              <a:rPr lang="en-CH" dirty="0"/>
              <a:t>+ adapt </a:t>
            </a:r>
            <a:r>
              <a:rPr lang="en-CH" sz="3600" dirty="0">
                <a:latin typeface="Consolas" panose="020B0609020204030204" pitchFamily="49" charset="0"/>
              </a:rPr>
              <a:t>App.java</a:t>
            </a:r>
            <a:endParaRPr lang="en-CH" dirty="0"/>
          </a:p>
          <a:p>
            <a:endParaRPr lang="en-CH" dirty="0"/>
          </a:p>
          <a:p>
            <a:r>
              <a:rPr lang="en-CH" dirty="0"/>
              <a:t>First step:</a:t>
            </a:r>
            <a:br>
              <a:rPr lang="en-CH" dirty="0"/>
            </a:br>
            <a:r>
              <a:rPr lang="en-CH" dirty="0"/>
              <a:t>	Define an HTTP client interface + implement it</a:t>
            </a:r>
            <a:endParaRPr lang="en-CH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1680A-F42C-BFCC-8FEB-A5422E5A7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122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94811843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061D4-BBEF-C148-7811-2394ECA93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Example: HTTP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97DA8-1E80-09D4-CB19-83F4BB1EA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interface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CH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HttpClient</a:t>
            </a:r>
            <a:r>
              <a:rPr lang="en-CH" sz="3600" dirty="0">
                <a:latin typeface="Consolas" panose="020B0609020204030204" pitchFamily="49" charset="0"/>
              </a:rPr>
              <a:t> {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  </a:t>
            </a:r>
            <a:r>
              <a:rPr lang="en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en-CH" sz="3600" dirty="0">
                <a:latin typeface="Consolas" panose="020B0609020204030204" pitchFamily="49" charset="0"/>
              </a:rPr>
              <a:t> get(</a:t>
            </a:r>
            <a:r>
              <a:rPr lang="en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CH" sz="3600" dirty="0" err="1">
                <a:latin typeface="Consolas" panose="020B0609020204030204" pitchFamily="49" charset="0"/>
              </a:rPr>
              <a:t>url</a:t>
            </a:r>
            <a:r>
              <a:rPr lang="en-CH" sz="3600" dirty="0">
                <a:latin typeface="Consolas" panose="020B0609020204030204" pitchFamily="49" charset="0"/>
              </a:rPr>
              <a:t>);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6F804-1695-1F85-68F0-56386E121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123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29163339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315D0-E498-B4D2-1202-C7EAA315C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Example: Signature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B9243-5D8E-3BCD-FB10-996AEBF39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CH" sz="3600" dirty="0" err="1">
                <a:latin typeface="Consolas" panose="020B0609020204030204" pitchFamily="49" charset="0"/>
              </a:rPr>
              <a:t>getJokeText</a:t>
            </a:r>
            <a:r>
              <a:rPr lang="en-CH" sz="3600" dirty="0">
                <a:latin typeface="Consolas" panose="020B0609020204030204" pitchFamily="49" charset="0"/>
              </a:rPr>
              <a:t>(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  </a:t>
            </a:r>
            <a:r>
              <a:rPr lang="en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CH" sz="3600" dirty="0" err="1">
                <a:latin typeface="Consolas" panose="020B0609020204030204" pitchFamily="49" charset="0"/>
              </a:rPr>
              <a:t>jokeId</a:t>
            </a:r>
            <a:r>
              <a:rPr lang="en-CH" sz="3600" dirty="0">
                <a:latin typeface="Consolas" panose="020B0609020204030204" pitchFamily="49" charset="0"/>
              </a:rPr>
              <a:t>,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  </a:t>
            </a:r>
            <a:r>
              <a:rPr lang="en-CH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HttpClient</a:t>
            </a:r>
            <a:r>
              <a:rPr lang="en-CH" sz="3600" dirty="0">
                <a:latin typeface="Consolas" panose="020B0609020204030204" pitchFamily="49" charset="0"/>
              </a:rPr>
              <a:t> client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2867C0-664E-E44C-F69B-BDBCF7811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124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23283483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8930C-6B2D-E2E6-F7EF-AB93475BB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Example: Fake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8AE8D-60A9-0F95-8916-8E60EC054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CH" sz="3600" dirty="0" err="1">
                <a:latin typeface="Consolas" panose="020B0609020204030204" pitchFamily="49" charset="0"/>
              </a:rPr>
              <a:t>fakeClient</a:t>
            </a:r>
            <a:r>
              <a:rPr lang="en-CH" sz="3600" dirty="0">
                <a:latin typeface="Consolas" panose="020B0609020204030204" pitchFamily="49" charset="0"/>
              </a:rPr>
              <a:t> = 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CH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HttpClient</a:t>
            </a:r>
            <a:r>
              <a:rPr lang="en-CH" sz="3600" dirty="0">
                <a:latin typeface="Consolas" panose="020B0609020204030204" pitchFamily="49" charset="0"/>
              </a:rPr>
              <a:t>() {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  </a:t>
            </a:r>
            <a:r>
              <a:rPr lang="en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@Override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  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public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en-CH" sz="3600" dirty="0">
                <a:latin typeface="Consolas" panose="020B0609020204030204" pitchFamily="49" charset="0"/>
              </a:rPr>
              <a:t> get(</a:t>
            </a:r>
            <a:r>
              <a:rPr lang="en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CH" sz="3600" dirty="0" err="1">
                <a:latin typeface="Consolas" panose="020B0609020204030204" pitchFamily="49" charset="0"/>
              </a:rPr>
              <a:t>url</a:t>
            </a:r>
            <a:r>
              <a:rPr lang="en-CH" sz="3600" dirty="0">
                <a:latin typeface="Consolas" panose="020B0609020204030204" pitchFamily="49" charset="0"/>
              </a:rPr>
              <a:t>) { ... }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E2DDAE-97E1-B9F6-5840-7753A75EC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125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72683675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5053F-21F4-76D4-79BA-3E9B46B19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“Mocks”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BF534-3B04-A528-9400-4899A907D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en-CH" sz="3600" dirty="0">
                <a:latin typeface="Consolas" panose="020B0609020204030204" pitchFamily="49" charset="0"/>
              </a:rPr>
              <a:t>client</a:t>
            </a:r>
            <a:r>
              <a:rPr lang="fr-CH" sz="3600" dirty="0">
                <a:latin typeface="Consolas" panose="020B0609020204030204" pitchFamily="49" charset="0"/>
              </a:rPr>
              <a:t> = </a:t>
            </a:r>
            <a:r>
              <a:rPr lang="fr-CH" sz="3600" dirty="0" err="1">
                <a:latin typeface="Consolas" panose="020B0609020204030204" pitchFamily="49" charset="0"/>
              </a:rPr>
              <a:t>mock</a:t>
            </a:r>
            <a:r>
              <a:rPr lang="fr-CH" sz="3600" dirty="0">
                <a:latin typeface="Consolas" panose="020B0609020204030204" pitchFamily="49" charset="0"/>
              </a:rPr>
              <a:t>(</a:t>
            </a:r>
            <a:r>
              <a:rPr lang="en-CH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HttpClient</a:t>
            </a:r>
            <a:r>
              <a:rPr lang="fr-CH" sz="3600" dirty="0">
                <a:latin typeface="Consolas" panose="020B0609020204030204" pitchFamily="49" charset="0"/>
              </a:rPr>
              <a:t>.</a:t>
            </a:r>
            <a:r>
              <a:rPr lang="fr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class</a:t>
            </a:r>
            <a:r>
              <a:rPr lang="fr-CH" sz="3600" dirty="0">
                <a:latin typeface="Consolas" panose="020B0609020204030204" pitchFamily="49" charset="0"/>
              </a:rPr>
              <a:t>);</a:t>
            </a:r>
            <a:endParaRPr lang="en-CH" sz="3600" dirty="0">
              <a:latin typeface="Consolas" panose="020B0609020204030204" pitchFamily="49" charset="0"/>
            </a:endParaRPr>
          </a:p>
          <a:p>
            <a:r>
              <a:rPr lang="fr-CH" sz="3600" dirty="0" err="1">
                <a:latin typeface="Consolas" panose="020B0609020204030204" pitchFamily="49" charset="0"/>
              </a:rPr>
              <a:t>when</a:t>
            </a:r>
            <a:r>
              <a:rPr lang="fr-CH" sz="3600" dirty="0">
                <a:latin typeface="Consolas" panose="020B0609020204030204" pitchFamily="49" charset="0"/>
              </a:rPr>
              <a:t>(</a:t>
            </a:r>
            <a:r>
              <a:rPr lang="en-CH" sz="3600" dirty="0">
                <a:latin typeface="Consolas" panose="020B0609020204030204" pitchFamily="49" charset="0"/>
              </a:rPr>
              <a:t>client</a:t>
            </a:r>
            <a:r>
              <a:rPr lang="fr-CH" sz="3600" dirty="0">
                <a:latin typeface="Consolas" panose="020B0609020204030204" pitchFamily="49" charset="0"/>
              </a:rPr>
              <a:t>.</a:t>
            </a:r>
            <a:r>
              <a:rPr lang="fr-CH" sz="3600" dirty="0" err="1">
                <a:latin typeface="Consolas" panose="020B0609020204030204" pitchFamily="49" charset="0"/>
              </a:rPr>
              <a:t>get</a:t>
            </a:r>
            <a:r>
              <a:rPr lang="fr-CH" sz="3600" dirty="0">
                <a:latin typeface="Consolas" panose="020B0609020204030204" pitchFamily="49" charset="0"/>
              </a:rPr>
              <a:t>(</a:t>
            </a:r>
            <a:r>
              <a:rPr lang="fr-CH" sz="3600" dirty="0" err="1">
                <a:latin typeface="Consolas" panose="020B0609020204030204" pitchFamily="49" charset="0"/>
              </a:rPr>
              <a:t>anyString</a:t>
            </a:r>
            <a:r>
              <a:rPr lang="fr-CH" sz="3600" dirty="0">
                <a:latin typeface="Consolas" panose="020B0609020204030204" pitchFamily="49" charset="0"/>
              </a:rPr>
              <a:t>()))</a:t>
            </a:r>
            <a:br>
              <a:rPr lang="en-CH" sz="3600" dirty="0">
                <a:latin typeface="Consolas" panose="020B0609020204030204" pitchFamily="49" charset="0"/>
              </a:rPr>
            </a:br>
            <a:r>
              <a:rPr lang="en-CH" sz="3600" dirty="0">
                <a:latin typeface="Consolas" panose="020B0609020204030204" pitchFamily="49" charset="0"/>
              </a:rPr>
              <a:t>  </a:t>
            </a:r>
            <a:r>
              <a:rPr lang="fr-CH" sz="3600" dirty="0">
                <a:latin typeface="Consolas" panose="020B0609020204030204" pitchFamily="49" charset="0"/>
              </a:rPr>
              <a:t>.</a:t>
            </a:r>
            <a:r>
              <a:rPr lang="en-CH" sz="3600" dirty="0" err="1">
                <a:latin typeface="Consolas" panose="020B0609020204030204" pitchFamily="49" charset="0"/>
              </a:rPr>
              <a:t>thenReturn</a:t>
            </a:r>
            <a:r>
              <a:rPr lang="fr-CH" sz="3600" dirty="0">
                <a:latin typeface="Consolas" panose="020B0609020204030204" pitchFamily="49" charset="0"/>
              </a:rPr>
              <a:t>(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"Hello"</a:t>
            </a:r>
            <a:r>
              <a:rPr lang="fr-CH" sz="3600" dirty="0">
                <a:latin typeface="Consolas" panose="020B0609020204030204" pitchFamily="49" charset="0"/>
              </a:rPr>
              <a:t>);</a:t>
            </a:r>
            <a:endParaRPr lang="en-CH" sz="3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5D45A8-EB9B-07D1-7E7A-3B610AA2C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126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78197767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FC1DF-1669-458D-CCD4-50D1A8DE5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“Mocks”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D6127-3F2B-D63F-F574-18AF5F2E9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127</a:t>
            </a:fld>
            <a:endParaRPr lang="en-CH" dirty="0"/>
          </a:p>
        </p:txBody>
      </p:sp>
      <p:pic>
        <p:nvPicPr>
          <p:cNvPr id="1026" name="Picture 2" descr="Mockito">
            <a:extLst>
              <a:ext uri="{FF2B5EF4-FFF2-40B4-BE49-F238E27FC236}">
                <a16:creationId xmlns:a16="http://schemas.microsoft.com/office/drawing/2014/main" id="{2207315E-428F-6E6D-8D84-06400DF1E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232" y="1617406"/>
            <a:ext cx="381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werMock">
            <a:extLst>
              <a:ext uri="{FF2B5EF4-FFF2-40B4-BE49-F238E27FC236}">
                <a16:creationId xmlns:a16="http://schemas.microsoft.com/office/drawing/2014/main" id="{62D75B48-4B9D-3C6B-ADDA-1245E36C6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635" y="2855656"/>
            <a:ext cx="265747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F681EE-1D5D-EB7E-0D61-83C68F74F512}"/>
              </a:ext>
            </a:extLst>
          </p:cNvPr>
          <p:cNvSpPr txBox="1"/>
          <p:nvPr/>
        </p:nvSpPr>
        <p:spPr>
          <a:xfrm>
            <a:off x="1140542" y="4104968"/>
            <a:ext cx="37854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H" sz="4000" dirty="0" err="1"/>
              <a:t>ScalaMock</a:t>
            </a:r>
            <a:endParaRPr lang="en-CH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EE0917-720C-2780-B482-C27B63DA5A05}"/>
              </a:ext>
            </a:extLst>
          </p:cNvPr>
          <p:cNvSpPr txBox="1"/>
          <p:nvPr/>
        </p:nvSpPr>
        <p:spPr>
          <a:xfrm>
            <a:off x="5324168" y="5088193"/>
            <a:ext cx="37854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H" sz="4000" dirty="0" err="1"/>
              <a:t>Moq</a:t>
            </a:r>
            <a:endParaRPr lang="en-CH" sz="4000" dirty="0"/>
          </a:p>
        </p:txBody>
      </p:sp>
    </p:spTree>
    <p:extLst>
      <p:ext uri="{BB962C8B-B14F-4D97-AF65-F5344CB8AC3E}">
        <p14:creationId xmlns:p14="http://schemas.microsoft.com/office/powerpoint/2010/main" val="245030646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95F6-FCEC-B854-7978-D0A0030B7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“End to end”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BBB9FF-5796-23C6-25AB-3F4EE0A7B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128</a:t>
            </a:fld>
            <a:endParaRPr lang="en-CH" dirty="0"/>
          </a:p>
        </p:txBody>
      </p:sp>
      <p:pic>
        <p:nvPicPr>
          <p:cNvPr id="7" name="Picture 6" descr="Colorful network cables">
            <a:extLst>
              <a:ext uri="{FF2B5EF4-FFF2-40B4-BE49-F238E27FC236}">
                <a16:creationId xmlns:a16="http://schemas.microsoft.com/office/drawing/2014/main" id="{8FBB3D76-5A08-F961-B36E-B534398480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456" y="1690688"/>
            <a:ext cx="7233087" cy="482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6360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6C3183-B3B2-875E-FFB5-A547F5BBC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129</a:t>
            </a:fld>
            <a:endParaRPr lang="en-CH"/>
          </a:p>
        </p:txBody>
      </p:sp>
      <p:pic>
        <p:nvPicPr>
          <p:cNvPr id="6" name="Picture 5" descr="Close-up of a server network panel with lights and cables">
            <a:extLst>
              <a:ext uri="{FF2B5EF4-FFF2-40B4-BE49-F238E27FC236}">
                <a16:creationId xmlns:a16="http://schemas.microsoft.com/office/drawing/2014/main" id="{A69EC41A-EA0B-E452-7619-D8888382B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456" y="1690688"/>
            <a:ext cx="7233087" cy="482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98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970E0-8070-D7DE-0E20-999C96AB1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testing</a:t>
            </a:r>
            <a:r>
              <a:rPr lang="en-CH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300A9-CA40-88B1-4296-7FD470A89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Slow</a:t>
            </a:r>
          </a:p>
          <a:p>
            <a:r>
              <a:rPr lang="en-CH" dirty="0"/>
              <a:t>Error-prone</a:t>
            </a:r>
          </a:p>
          <a:p>
            <a:r>
              <a:rPr lang="en-CH" dirty="0"/>
              <a:t>Ill-defined criteria</a:t>
            </a:r>
          </a:p>
          <a:p>
            <a:r>
              <a:rPr lang="en-CH" dirty="0"/>
              <a:t>Hard to test edge cases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3B6C0-A1BA-6E35-A0D2-E61411B61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13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94356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97C2D-8E44-88AD-D041-1D7796ACB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130</a:t>
            </a:fld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40AE1A-3FA8-0156-8D38-DCC3D3A682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dirty="0"/>
              <a:t>https://www.cisco.com/c/en/us/support/docs/field-notices/636/fn63697.html</a:t>
            </a:r>
            <a:endParaRPr lang="en-CH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8B29E9E-93EF-5AF8-516E-3A726D5DD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687" y="1690688"/>
            <a:ext cx="6524625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56919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2B926-095F-986F-694B-CCE84DA25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End-to-end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94853-F2D9-4889-5382-9E66BF64A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131</a:t>
            </a:fld>
            <a:endParaRPr lang="en-CH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589A7CB-E2B1-DADB-FBF0-5332F7DA4149}"/>
              </a:ext>
            </a:extLst>
          </p:cNvPr>
          <p:cNvGrpSpPr/>
          <p:nvPr/>
        </p:nvGrpSpPr>
        <p:grpSpPr>
          <a:xfrm>
            <a:off x="1727200" y="1275132"/>
            <a:ext cx="8737600" cy="5171263"/>
            <a:chOff x="1727200" y="1275132"/>
            <a:chExt cx="8737600" cy="517126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62E3428-A37A-A190-AFE1-1D1CDB5FF658}"/>
                </a:ext>
              </a:extLst>
            </p:cNvPr>
            <p:cNvSpPr/>
            <p:nvPr/>
          </p:nvSpPr>
          <p:spPr>
            <a:xfrm>
              <a:off x="1727200" y="5919345"/>
              <a:ext cx="1549400" cy="5270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BD2FED3-86C7-63BB-DF70-1D6C4F745B3C}"/>
                </a:ext>
              </a:extLst>
            </p:cNvPr>
            <p:cNvSpPr/>
            <p:nvPr/>
          </p:nvSpPr>
          <p:spPr>
            <a:xfrm>
              <a:off x="3518496" y="3444875"/>
              <a:ext cx="1549400" cy="52705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F12708-A3E0-728F-A8B3-545559BAE2B2}"/>
                </a:ext>
              </a:extLst>
            </p:cNvPr>
            <p:cNvSpPr/>
            <p:nvPr/>
          </p:nvSpPr>
          <p:spPr>
            <a:xfrm>
              <a:off x="7118350" y="3444875"/>
              <a:ext cx="1549400" cy="52705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4A35E91-7BE5-0975-9617-80CB868DF15C}"/>
                </a:ext>
              </a:extLst>
            </p:cNvPr>
            <p:cNvSpPr/>
            <p:nvPr/>
          </p:nvSpPr>
          <p:spPr>
            <a:xfrm>
              <a:off x="8915400" y="5919345"/>
              <a:ext cx="1549400" cy="5270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8106811-E99A-E844-A158-4717ADA1E7DE}"/>
                </a:ext>
              </a:extLst>
            </p:cNvPr>
            <p:cNvSpPr/>
            <p:nvPr/>
          </p:nvSpPr>
          <p:spPr>
            <a:xfrm>
              <a:off x="5445125" y="1275132"/>
              <a:ext cx="1549400" cy="52705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1DD357-6CB8-48A3-317A-B2CE98A1CCCF}"/>
                </a:ext>
              </a:extLst>
            </p:cNvPr>
            <p:cNvSpPr/>
            <p:nvPr/>
          </p:nvSpPr>
          <p:spPr>
            <a:xfrm>
              <a:off x="3771900" y="2304256"/>
              <a:ext cx="1549400" cy="52705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9E3E174-1208-96BD-1256-9AC51F85FBC9}"/>
                </a:ext>
              </a:extLst>
            </p:cNvPr>
            <p:cNvSpPr/>
            <p:nvPr/>
          </p:nvSpPr>
          <p:spPr>
            <a:xfrm>
              <a:off x="6870700" y="2304256"/>
              <a:ext cx="1549400" cy="52705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3E2002-FF20-E567-6936-AEDBD389C03F}"/>
                </a:ext>
              </a:extLst>
            </p:cNvPr>
            <p:cNvSpPr/>
            <p:nvPr/>
          </p:nvSpPr>
          <p:spPr>
            <a:xfrm>
              <a:off x="2052242" y="4449023"/>
              <a:ext cx="1549400" cy="5270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E921819-1623-A6AD-8D84-168A19E32550}"/>
                </a:ext>
              </a:extLst>
            </p:cNvPr>
            <p:cNvSpPr/>
            <p:nvPr/>
          </p:nvSpPr>
          <p:spPr>
            <a:xfrm>
              <a:off x="8590358" y="4449023"/>
              <a:ext cx="1549400" cy="5270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CB616F-49C0-7C0D-92DE-400A13CF6D52}"/>
                </a:ext>
              </a:extLst>
            </p:cNvPr>
            <p:cNvSpPr/>
            <p:nvPr/>
          </p:nvSpPr>
          <p:spPr>
            <a:xfrm>
              <a:off x="5321300" y="4449023"/>
              <a:ext cx="1549400" cy="5270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5A8FC01-0EFE-8113-83C1-5608EC6210E7}"/>
                </a:ext>
              </a:extLst>
            </p:cNvPr>
            <p:cNvSpPr/>
            <p:nvPr/>
          </p:nvSpPr>
          <p:spPr>
            <a:xfrm>
              <a:off x="5321300" y="5919345"/>
              <a:ext cx="1549400" cy="5270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6265C7-8256-7823-1E2D-FCE084F97B16}"/>
                </a:ext>
              </a:extLst>
            </p:cNvPr>
            <p:cNvCxnSpPr>
              <a:cxnSpLocks/>
              <a:stCxn id="13" idx="1"/>
              <a:endCxn id="12" idx="3"/>
            </p:cNvCxnSpPr>
            <p:nvPr/>
          </p:nvCxnSpPr>
          <p:spPr>
            <a:xfrm flipH="1">
              <a:off x="5321300" y="2567781"/>
              <a:ext cx="15494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9146598-BB60-D6C8-7093-16F00363399F}"/>
                </a:ext>
              </a:extLst>
            </p:cNvPr>
            <p:cNvCxnSpPr>
              <a:cxnSpLocks/>
              <a:stCxn id="13" idx="2"/>
              <a:endCxn id="9" idx="0"/>
            </p:cNvCxnSpPr>
            <p:nvPr/>
          </p:nvCxnSpPr>
          <p:spPr>
            <a:xfrm>
              <a:off x="7645400" y="2831306"/>
              <a:ext cx="247650" cy="61356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9FEB2D9-ACC3-B9FD-41FA-FBFEAFC299C3}"/>
                </a:ext>
              </a:extLst>
            </p:cNvPr>
            <p:cNvCxnSpPr>
              <a:cxnSpLocks/>
              <a:stCxn id="8" idx="2"/>
              <a:endCxn id="14" idx="0"/>
            </p:cNvCxnSpPr>
            <p:nvPr/>
          </p:nvCxnSpPr>
          <p:spPr>
            <a:xfrm flipH="1">
              <a:off x="2826942" y="3971925"/>
              <a:ext cx="1466254" cy="47709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9B2B3F1-6982-70A9-99DE-957DEB095FAC}"/>
                </a:ext>
              </a:extLst>
            </p:cNvPr>
            <p:cNvCxnSpPr>
              <a:cxnSpLocks/>
              <a:stCxn id="11" idx="2"/>
              <a:endCxn id="13" idx="0"/>
            </p:cNvCxnSpPr>
            <p:nvPr/>
          </p:nvCxnSpPr>
          <p:spPr>
            <a:xfrm>
              <a:off x="6219825" y="1802182"/>
              <a:ext cx="1425575" cy="50207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F5A705A-E875-C357-AE30-343F6DE6DD64}"/>
                </a:ext>
              </a:extLst>
            </p:cNvPr>
            <p:cNvCxnSpPr>
              <a:cxnSpLocks/>
              <a:stCxn id="12" idx="2"/>
              <a:endCxn id="8" idx="0"/>
            </p:cNvCxnSpPr>
            <p:nvPr/>
          </p:nvCxnSpPr>
          <p:spPr>
            <a:xfrm flipH="1">
              <a:off x="4293196" y="2831306"/>
              <a:ext cx="253404" cy="61356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B352432-7BA5-33A2-EDBC-6239F4CA5F65}"/>
                </a:ext>
              </a:extLst>
            </p:cNvPr>
            <p:cNvCxnSpPr>
              <a:cxnSpLocks/>
              <a:stCxn id="9" idx="2"/>
              <a:endCxn id="15" idx="0"/>
            </p:cNvCxnSpPr>
            <p:nvPr/>
          </p:nvCxnSpPr>
          <p:spPr>
            <a:xfrm>
              <a:off x="7893050" y="3971925"/>
              <a:ext cx="1472008" cy="47709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8B16986-34D2-E68C-3770-00D7634AFD08}"/>
                </a:ext>
              </a:extLst>
            </p:cNvPr>
            <p:cNvCxnSpPr>
              <a:cxnSpLocks/>
              <a:stCxn id="14" idx="2"/>
              <a:endCxn id="7" idx="0"/>
            </p:cNvCxnSpPr>
            <p:nvPr/>
          </p:nvCxnSpPr>
          <p:spPr>
            <a:xfrm flipH="1">
              <a:off x="2501900" y="4976073"/>
              <a:ext cx="325042" cy="94327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5B56A76-ABB2-459D-6F15-D4AACBE9CA74}"/>
                </a:ext>
              </a:extLst>
            </p:cNvPr>
            <p:cNvCxnSpPr>
              <a:cxnSpLocks/>
              <a:stCxn id="16" idx="2"/>
              <a:endCxn id="17" idx="0"/>
            </p:cNvCxnSpPr>
            <p:nvPr/>
          </p:nvCxnSpPr>
          <p:spPr>
            <a:xfrm>
              <a:off x="6096000" y="4976073"/>
              <a:ext cx="0" cy="94327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E9089A8-F7F5-4574-4215-07CA07ACDFBC}"/>
                </a:ext>
              </a:extLst>
            </p:cNvPr>
            <p:cNvCxnSpPr>
              <a:cxnSpLocks/>
              <a:stCxn id="12" idx="2"/>
              <a:endCxn id="9" idx="0"/>
            </p:cNvCxnSpPr>
            <p:nvPr/>
          </p:nvCxnSpPr>
          <p:spPr>
            <a:xfrm>
              <a:off x="4546600" y="2831306"/>
              <a:ext cx="3346450" cy="61356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F2BBDBA-EB72-C4E3-FEEA-5DC8461C01CE}"/>
                </a:ext>
              </a:extLst>
            </p:cNvPr>
            <p:cNvCxnSpPr>
              <a:cxnSpLocks/>
              <a:stCxn id="16" idx="1"/>
              <a:endCxn id="14" idx="3"/>
            </p:cNvCxnSpPr>
            <p:nvPr/>
          </p:nvCxnSpPr>
          <p:spPr>
            <a:xfrm flipH="1">
              <a:off x="3601642" y="4712548"/>
              <a:ext cx="1719658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B558358-A45F-22BE-06FE-8C12DB94B3F4}"/>
                </a:ext>
              </a:extLst>
            </p:cNvPr>
            <p:cNvCxnSpPr>
              <a:cxnSpLocks/>
              <a:stCxn id="8" idx="2"/>
              <a:endCxn id="16" idx="0"/>
            </p:cNvCxnSpPr>
            <p:nvPr/>
          </p:nvCxnSpPr>
          <p:spPr>
            <a:xfrm>
              <a:off x="4293196" y="3971925"/>
              <a:ext cx="1802804" cy="47709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A6FE5F1-E106-897D-FB3C-C4764D10E8B7}"/>
                </a:ext>
              </a:extLst>
            </p:cNvPr>
            <p:cNvCxnSpPr>
              <a:cxnSpLocks/>
              <a:stCxn id="15" idx="2"/>
              <a:endCxn id="17" idx="0"/>
            </p:cNvCxnSpPr>
            <p:nvPr/>
          </p:nvCxnSpPr>
          <p:spPr>
            <a:xfrm flipH="1">
              <a:off x="6096000" y="4976073"/>
              <a:ext cx="3269058" cy="94327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FDDD940-5EEA-9367-E8FE-0F2E43DDB2B4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 flipH="1">
              <a:off x="4546600" y="1802182"/>
              <a:ext cx="1673225" cy="50207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7ECEA50-6A8A-1395-7D37-06E5E5BE920E}"/>
                </a:ext>
              </a:extLst>
            </p:cNvPr>
            <p:cNvCxnSpPr>
              <a:cxnSpLocks/>
              <a:stCxn id="15" idx="2"/>
              <a:endCxn id="10" idx="0"/>
            </p:cNvCxnSpPr>
            <p:nvPr/>
          </p:nvCxnSpPr>
          <p:spPr>
            <a:xfrm>
              <a:off x="9365058" y="4976073"/>
              <a:ext cx="325042" cy="94327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3BA89568-F17A-3862-9377-F2ACFC805E10}"/>
              </a:ext>
            </a:extLst>
          </p:cNvPr>
          <p:cNvSpPr/>
          <p:nvPr/>
        </p:nvSpPr>
        <p:spPr>
          <a:xfrm>
            <a:off x="9029700" y="2830216"/>
            <a:ext cx="2870200" cy="20447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2708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0.35833 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17" y="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372826-A717-9809-8AEA-A93779F84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132</a:t>
            </a:fld>
            <a:endParaRPr lang="en-C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C041D2-39E1-7DDC-1331-B1814F04B267}"/>
              </a:ext>
            </a:extLst>
          </p:cNvPr>
          <p:cNvSpPr/>
          <p:nvPr/>
        </p:nvSpPr>
        <p:spPr>
          <a:xfrm>
            <a:off x="9029700" y="2830216"/>
            <a:ext cx="2870200" cy="20447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F4E20A-647F-6A9C-8CC2-9F1057B531FD}"/>
              </a:ext>
            </a:extLst>
          </p:cNvPr>
          <p:cNvSpPr/>
          <p:nvPr/>
        </p:nvSpPr>
        <p:spPr>
          <a:xfrm>
            <a:off x="838200" y="2165350"/>
            <a:ext cx="2571750" cy="3365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Test</a:t>
            </a:r>
            <a:endParaRPr lang="en-CH" sz="60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7DE12A5-7174-BBFC-CF1F-FBD23EC31F49}"/>
              </a:ext>
            </a:extLst>
          </p:cNvPr>
          <p:cNvCxnSpPr/>
          <p:nvPr/>
        </p:nvCxnSpPr>
        <p:spPr>
          <a:xfrm>
            <a:off x="3409950" y="3041650"/>
            <a:ext cx="56197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ACBCF1-1FF8-9B22-3FFC-C0703D1C5E56}"/>
              </a:ext>
            </a:extLst>
          </p:cNvPr>
          <p:cNvCxnSpPr/>
          <p:nvPr/>
        </p:nvCxnSpPr>
        <p:spPr>
          <a:xfrm>
            <a:off x="3409950" y="4508500"/>
            <a:ext cx="5619750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69EF59D-1E2E-75F9-74C5-DC1122AF6514}"/>
              </a:ext>
            </a:extLst>
          </p:cNvPr>
          <p:cNvSpPr txBox="1"/>
          <p:nvPr/>
        </p:nvSpPr>
        <p:spPr>
          <a:xfrm>
            <a:off x="3409950" y="2216891"/>
            <a:ext cx="683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main("--</a:t>
            </a:r>
            <a:r>
              <a:rPr lang="en-US" sz="3200" dirty="0" err="1">
                <a:latin typeface="Consolas" panose="020B0609020204030204" pitchFamily="49" charset="0"/>
              </a:rPr>
              <a:t>upload","file.txt</a:t>
            </a:r>
            <a:r>
              <a:rPr lang="en-US" sz="3200" dirty="0">
                <a:latin typeface="Consolas" panose="020B0609020204030204" pitchFamily="49" charset="0"/>
              </a:rPr>
              <a:t>")</a:t>
            </a:r>
            <a:endParaRPr lang="en-CH" sz="3200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0ABE93-465E-A280-B09E-FF9BECD2CF89}"/>
              </a:ext>
            </a:extLst>
          </p:cNvPr>
          <p:cNvSpPr txBox="1"/>
          <p:nvPr/>
        </p:nvSpPr>
        <p:spPr>
          <a:xfrm>
            <a:off x="6016625" y="4613306"/>
            <a:ext cx="40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0</a:t>
            </a:r>
            <a:endParaRPr lang="en-CH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48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49FE4-164F-19EC-4411-142ED5BBF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Stress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DE67B-F1FD-42BF-3777-E04ACEA41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133</a:t>
            </a:fld>
            <a:endParaRPr lang="en-C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95322B-94D9-D09A-1F89-903D7553A925}"/>
              </a:ext>
            </a:extLst>
          </p:cNvPr>
          <p:cNvSpPr/>
          <p:nvPr/>
        </p:nvSpPr>
        <p:spPr>
          <a:xfrm>
            <a:off x="9029700" y="2830216"/>
            <a:ext cx="2870200" cy="20447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4ECF2E1-F657-DB1C-F27D-CE7D1EDEAF1F}"/>
              </a:ext>
            </a:extLst>
          </p:cNvPr>
          <p:cNvCxnSpPr/>
          <p:nvPr/>
        </p:nvCxnSpPr>
        <p:spPr>
          <a:xfrm>
            <a:off x="2441472" y="3856048"/>
            <a:ext cx="56197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79FEF67-7922-82D4-53F6-E11BC86C6D85}"/>
              </a:ext>
            </a:extLst>
          </p:cNvPr>
          <p:cNvCxnSpPr/>
          <p:nvPr/>
        </p:nvCxnSpPr>
        <p:spPr>
          <a:xfrm>
            <a:off x="2062930" y="2900845"/>
            <a:ext cx="56197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4E44AE-E008-E5C1-2A1A-F43F5C7E4286}"/>
              </a:ext>
            </a:extLst>
          </p:cNvPr>
          <p:cNvCxnSpPr/>
          <p:nvPr/>
        </p:nvCxnSpPr>
        <p:spPr>
          <a:xfrm>
            <a:off x="1123949" y="4783722"/>
            <a:ext cx="56197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2E663A1-D2CE-2BA8-03D1-F095E2736AF6}"/>
              </a:ext>
            </a:extLst>
          </p:cNvPr>
          <p:cNvCxnSpPr/>
          <p:nvPr/>
        </p:nvCxnSpPr>
        <p:spPr>
          <a:xfrm>
            <a:off x="361949" y="3387542"/>
            <a:ext cx="56197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4A3ADA-A422-7B00-A498-39F253F4CD79}"/>
              </a:ext>
            </a:extLst>
          </p:cNvPr>
          <p:cNvCxnSpPr/>
          <p:nvPr/>
        </p:nvCxnSpPr>
        <p:spPr>
          <a:xfrm>
            <a:off x="1881033" y="4341271"/>
            <a:ext cx="56197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5E4AD4-F14B-52CE-6D66-08C57C573887}"/>
              </a:ext>
            </a:extLst>
          </p:cNvPr>
          <p:cNvCxnSpPr/>
          <p:nvPr/>
        </p:nvCxnSpPr>
        <p:spPr>
          <a:xfrm>
            <a:off x="3232968" y="2428897"/>
            <a:ext cx="56197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048AB5-E7F1-1490-0EE0-10F253F3D926}"/>
              </a:ext>
            </a:extLst>
          </p:cNvPr>
          <p:cNvCxnSpPr/>
          <p:nvPr/>
        </p:nvCxnSpPr>
        <p:spPr>
          <a:xfrm>
            <a:off x="1045290" y="2020858"/>
            <a:ext cx="56197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3421E45-6C56-310C-B131-3E3A0C100234}"/>
              </a:ext>
            </a:extLst>
          </p:cNvPr>
          <p:cNvCxnSpPr/>
          <p:nvPr/>
        </p:nvCxnSpPr>
        <p:spPr>
          <a:xfrm>
            <a:off x="2785600" y="5265504"/>
            <a:ext cx="56197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E90BAE-3ADD-D7E9-DA92-AA8B72249AC9}"/>
              </a:ext>
            </a:extLst>
          </p:cNvPr>
          <p:cNvCxnSpPr/>
          <p:nvPr/>
        </p:nvCxnSpPr>
        <p:spPr>
          <a:xfrm>
            <a:off x="878142" y="5703039"/>
            <a:ext cx="56197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58747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49FE4-164F-19EC-4411-142ED5BBF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Smoke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DE67B-F1FD-42BF-3777-E04ACEA41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134</a:t>
            </a:fld>
            <a:endParaRPr lang="en-C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95322B-94D9-D09A-1F89-903D7553A925}"/>
              </a:ext>
            </a:extLst>
          </p:cNvPr>
          <p:cNvSpPr/>
          <p:nvPr/>
        </p:nvSpPr>
        <p:spPr>
          <a:xfrm>
            <a:off x="6763365" y="2728986"/>
            <a:ext cx="2870200" cy="20447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048AB5-E7F1-1490-0EE0-10F253F3D926}"/>
              </a:ext>
            </a:extLst>
          </p:cNvPr>
          <p:cNvCxnSpPr/>
          <p:nvPr/>
        </p:nvCxnSpPr>
        <p:spPr>
          <a:xfrm>
            <a:off x="838200" y="3751336"/>
            <a:ext cx="56197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Smoking with solid fill">
            <a:extLst>
              <a:ext uri="{FF2B5EF4-FFF2-40B4-BE49-F238E27FC236}">
                <a16:creationId xmlns:a16="http://schemas.microsoft.com/office/drawing/2014/main" id="{5ED97952-66E0-02CE-0B84-862271DA0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7057514" y="924270"/>
            <a:ext cx="2571135" cy="257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07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A5A2D-DB97-AD64-BE37-FC0DF4032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Other kinds of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965BB-BC11-06D1-6136-21A038AD0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Performance</a:t>
            </a:r>
          </a:p>
          <a:p>
            <a:r>
              <a:rPr lang="en-CH" dirty="0"/>
              <a:t>Accessibility</a:t>
            </a:r>
          </a:p>
          <a:p>
            <a:r>
              <a:rPr lang="en-CH" dirty="0"/>
              <a:t>Acceptance</a:t>
            </a:r>
          </a:p>
          <a:p>
            <a:r>
              <a:rPr lang="en-CH" dirty="0"/>
              <a:t>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71727-5A51-ED48-EA9A-79D43E6A5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135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3594321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C0C28-636D-A87A-B866-C73546FE8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1342-BAC9-CFCE-C81A-9BBCCECC8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Automated testing:</a:t>
            </a:r>
            <a:br>
              <a:rPr lang="en-CH" dirty="0"/>
            </a:br>
            <a:r>
              <a:rPr lang="en-CH" dirty="0"/>
              <a:t>	Java basics, good practices, adapting code</a:t>
            </a:r>
          </a:p>
          <a:p>
            <a:r>
              <a:rPr lang="en-CH" dirty="0"/>
              <a:t>Code coverage:</a:t>
            </a:r>
            <a:br>
              <a:rPr lang="en-CH" dirty="0"/>
            </a:br>
            <a:r>
              <a:rPr lang="en-CH" dirty="0"/>
              <a:t>	statement, branch, path</a:t>
            </a:r>
          </a:p>
          <a:p>
            <a:r>
              <a:rPr lang="en-CH" dirty="0"/>
              <a:t>Testing timeline:</a:t>
            </a:r>
            <a:br>
              <a:rPr lang="en-CH" dirty="0"/>
            </a:br>
            <a:r>
              <a:rPr lang="en-CH" dirty="0"/>
              <a:t>	TDD, regression tests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2461F5-2E22-2FF0-A8F9-8503E4C16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136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777770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280BD-0398-B2F7-2706-31FB26B67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Edge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266CD-CD44-C312-E4D2-9C5A603A3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“Between 2 and 3am...”</a:t>
            </a:r>
          </a:p>
          <a:p>
            <a:endParaRPr lang="en-CH" dirty="0"/>
          </a:p>
          <a:p>
            <a:r>
              <a:rPr lang="en-CH" dirty="0"/>
              <a:t>“For Basque users...”</a:t>
            </a:r>
          </a:p>
          <a:p>
            <a:endParaRPr lang="en-CH" dirty="0"/>
          </a:p>
          <a:p>
            <a:r>
              <a:rPr lang="en-CH" dirty="0"/>
              <a:t>“If the disk is full...”</a:t>
            </a:r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EACE8-30F6-6F55-53E0-CE2378DFB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14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782304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7A09F-543A-D7F0-1C79-96DCF0ED3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u="sng" dirty="0"/>
              <a:t>Automated</a:t>
            </a:r>
            <a:r>
              <a:rPr lang="en-CH" dirty="0"/>
              <a:t>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045D6-AE91-BBE6-936C-9BD253CF2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en-CH" dirty="0"/>
              <a:t>Code to set up				“Arrange”</a:t>
            </a:r>
          </a:p>
          <a:p>
            <a:pPr marL="742950" indent="-742950">
              <a:buAutoNum type="arabicPeriod"/>
            </a:pPr>
            <a:r>
              <a:rPr lang="en-CH" dirty="0"/>
              <a:t>Code to do something			“Act”</a:t>
            </a:r>
          </a:p>
          <a:p>
            <a:pPr marL="742950" indent="-742950">
              <a:buAutoNum type="arabicPeriod"/>
            </a:pPr>
            <a:r>
              <a:rPr lang="en-CH" dirty="0"/>
              <a:t>Code to check the result		“Assert”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7F173-740C-CA76-9626-86495DBD1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15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000062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F4453-6ECA-3E57-710A-0ADEE1712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Test kinds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C51F6-9771-3FD2-F166-8EF5C524C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“Unit”</a:t>
            </a:r>
          </a:p>
          <a:p>
            <a:r>
              <a:rPr lang="en-CH" dirty="0"/>
              <a:t>“Integration”</a:t>
            </a:r>
          </a:p>
          <a:p>
            <a:r>
              <a:rPr lang="en-CH" dirty="0"/>
              <a:t>“End-to-end”</a:t>
            </a:r>
          </a:p>
          <a:p>
            <a:r>
              <a:rPr lang="en-CH" dirty="0"/>
              <a:t>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A14AE-0A67-108F-269B-84ABE5DAA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16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57480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3DB37-FEBB-3E96-0462-37E70317C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Write o</a:t>
            </a:r>
            <a:r>
              <a:rPr lang="fr-CH" dirty="0" err="1"/>
              <a:t>nc</a:t>
            </a:r>
            <a:r>
              <a:rPr lang="en-CH" dirty="0"/>
              <a:t>e, run many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E15AA-6E8E-EFD3-8E6B-5C6823A9C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“</a:t>
            </a:r>
            <a:r>
              <a:rPr lang="en-CH" dirty="0" err="1"/>
              <a:t>CommonMark</a:t>
            </a:r>
            <a:r>
              <a:rPr lang="en-CH" dirty="0"/>
              <a:t>” standard: 652 tests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10579-1898-4F66-1C33-A554625FB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17</a:t>
            </a:fld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95C376-8C9C-677C-37A5-DD7BEEBF9C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dirty="0"/>
              <a:t>https://spec.commonmark.org/0.30/spec.json</a:t>
            </a:r>
            <a:endParaRPr lang="en-CH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FA801D17-5B6A-F8B9-9501-745BADAD7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72400" y="3973025"/>
            <a:ext cx="3581400" cy="220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73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105A2-3181-2894-1449-90E3C224E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18</a:t>
            </a:fld>
            <a:endParaRPr lang="en-CH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20872A7-AD29-FBF5-88BE-DFB31AADD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150" y="804863"/>
            <a:ext cx="6997699" cy="524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306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5F8DE-8AC1-2F76-3E55-A47759433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“The SQLite library consists of approximately</a:t>
            </a:r>
            <a:br>
              <a:rPr lang="en-CH" dirty="0"/>
            </a:br>
            <a:r>
              <a:rPr lang="en-CH" dirty="0"/>
              <a:t>  145.3 KSLOC [...]</a:t>
            </a:r>
          </a:p>
          <a:p>
            <a:r>
              <a:rPr lang="en-CH" dirty="0"/>
              <a:t>  B</a:t>
            </a:r>
            <a:r>
              <a:rPr lang="en-GB" dirty="0"/>
              <a:t>y comparison, the project has </a:t>
            </a:r>
            <a:r>
              <a:rPr lang="en-GB" u="sng" dirty="0"/>
              <a:t>608 times</a:t>
            </a:r>
            <a:br>
              <a:rPr lang="en-CH" dirty="0"/>
            </a:br>
            <a:r>
              <a:rPr lang="en-CH" dirty="0"/>
              <a:t>  </a:t>
            </a:r>
            <a:r>
              <a:rPr lang="en-GB" dirty="0"/>
              <a:t>as</a:t>
            </a:r>
            <a:r>
              <a:rPr lang="en-CH" dirty="0"/>
              <a:t> </a:t>
            </a:r>
            <a:r>
              <a:rPr lang="en-GB" dirty="0"/>
              <a:t>much test code and test scripts –</a:t>
            </a:r>
            <a:br>
              <a:rPr lang="en-CH" dirty="0"/>
            </a:br>
            <a:r>
              <a:rPr lang="en-CH" dirty="0"/>
              <a:t>  </a:t>
            </a:r>
            <a:r>
              <a:rPr lang="en-GB" dirty="0"/>
              <a:t>92038.3 KSLOC</a:t>
            </a:r>
            <a:r>
              <a:rPr lang="en-CH" dirty="0"/>
              <a:t>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21442-E0DD-B83A-E42F-375CCFD89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19</a:t>
            </a:fld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88C13E-597C-FAE1-2F99-E13CCD2C9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dirty="0"/>
              <a:t>https://sqlite.org/testing.html</a:t>
            </a:r>
            <a:endParaRPr lang="en-CH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E3959C4-D938-2ACE-DF65-32762A8F0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15250" y="4632324"/>
            <a:ext cx="363855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724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59FCB4-D9A8-C21B-A723-40D79B902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2</a:t>
            </a:fld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019221-8C9D-D179-BC9C-929E4337C5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H" dirty="0"/>
              <a:t>The Analytical Engine, “Plan 25” (Computer History Museum) ; Charles Babbage, wood engraving, 1871 (Wikipedia)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333514C-A0ED-9F18-9E60-C5D1FA6C3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017" y="900000"/>
            <a:ext cx="4303983" cy="50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CBBA2ACF-B529-3236-1010-A837986EF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0309"/>
            <a:ext cx="7856128" cy="505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062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7EAFF-F7B4-C77A-BAA5-AC4C35757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How does one write</a:t>
            </a:r>
            <a:br>
              <a:rPr lang="en-CH" dirty="0"/>
            </a:br>
            <a:r>
              <a:rPr lang="en-CH" dirty="0"/>
              <a:t>automated tests in Java?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E0720B-0E54-28B1-2444-219FD2734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20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2044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40833-6F14-2A1B-DEF8-6A6BC0ADE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Key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0A126-C3AC-A567-1D05-5CC8A9396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Test = method</a:t>
            </a:r>
          </a:p>
          <a:p>
            <a:r>
              <a:rPr lang="en-US" dirty="0"/>
              <a:t>	</a:t>
            </a:r>
            <a:r>
              <a:rPr lang="en-CH" dirty="0"/>
              <a:t>Failure = exception</a:t>
            </a:r>
          </a:p>
          <a:p>
            <a:r>
              <a:rPr lang="en-US" dirty="0"/>
              <a:t>	</a:t>
            </a:r>
            <a:r>
              <a:rPr lang="en-CH" dirty="0"/>
              <a:t>Success = no exception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92BC3-0810-F9DD-14C9-AC924CF20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21</a:t>
            </a:fld>
            <a:endParaRPr lang="en-CH" dirty="0"/>
          </a:p>
        </p:txBody>
      </p:sp>
      <p:pic>
        <p:nvPicPr>
          <p:cNvPr id="5" name="Graphic 4" descr="Close with solid fill">
            <a:extLst>
              <a:ext uri="{FF2B5EF4-FFF2-40B4-BE49-F238E27FC236}">
                <a16:creationId xmlns:a16="http://schemas.microsoft.com/office/drawing/2014/main" id="{A7998BD3-AC27-430F-B3E0-078FD1349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488356"/>
            <a:ext cx="914400" cy="914400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E1B90AF0-1C17-45AF-9B6E-EB5ACCF448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38200" y="331761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800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66C7C-C5AC-C0DF-FE5D-408450961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Example?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DBCC0-532F-D8FF-C4C0-7D87876DD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void</a:t>
            </a:r>
            <a:r>
              <a:rPr lang="en-CH" sz="3600" dirty="0">
                <a:latin typeface="Consolas" panose="020B0609020204030204" pitchFamily="49" charset="0"/>
              </a:rPr>
              <a:t> test1plus1() {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  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assert</a:t>
            </a:r>
            <a:r>
              <a:rPr lang="en-CH" sz="3600" dirty="0">
                <a:latin typeface="Consolas" panose="020B0609020204030204" pitchFamily="49" charset="0"/>
              </a:rPr>
              <a:t> add(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CH" sz="3600" dirty="0">
                <a:latin typeface="Consolas" panose="020B0609020204030204" pitchFamily="49" charset="0"/>
              </a:rPr>
              <a:t>,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CH" sz="3600" dirty="0">
                <a:latin typeface="Consolas" panose="020B0609020204030204" pitchFamily="49" charset="0"/>
              </a:rPr>
              <a:t>) ==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CH" sz="3600" dirty="0">
                <a:latin typeface="Consolas" panose="020B0609020204030204" pitchFamily="49" charset="0"/>
              </a:rPr>
              <a:t>;</a:t>
            </a:r>
            <a:endParaRPr lang="en-CH" sz="36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CH" sz="3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43815D-6883-C5FF-CD80-291EFFA85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22</a:t>
            </a:fld>
            <a:endParaRPr lang="en-CH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392C015-CD3B-8409-7CEB-FE8D37E239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dirty="0"/>
              <a:t>https://docs.oracle.com/javase/7/docs/technotes/guides/language/assert.html</a:t>
            </a: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BEEE81-8592-41C3-1CC1-1F1A73811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32" y="4228644"/>
            <a:ext cx="11163336" cy="16823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8991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2D602-55DA-B5FF-9A37-547FC164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Example?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236D8-6F0D-F36F-5D48-135B73EEA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void</a:t>
            </a:r>
            <a:r>
              <a:rPr lang="en-CH" sz="3600" dirty="0">
                <a:latin typeface="Consolas" panose="020B0609020204030204" pitchFamily="49" charset="0"/>
              </a:rPr>
              <a:t> test1plus1() {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  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CH" sz="3600" dirty="0">
                <a:latin typeface="Consolas" panose="020B0609020204030204" pitchFamily="49" charset="0"/>
              </a:rPr>
              <a:t> (add(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CH" sz="3600" dirty="0">
                <a:latin typeface="Consolas" panose="020B0609020204030204" pitchFamily="49" charset="0"/>
              </a:rPr>
              <a:t>,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CH" sz="3600" dirty="0">
                <a:latin typeface="Consolas" panose="020B0609020204030204" pitchFamily="49" charset="0"/>
              </a:rPr>
              <a:t>) !=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CH" sz="3600" dirty="0">
                <a:latin typeface="Consolas" panose="020B0609020204030204" pitchFamily="49" charset="0"/>
              </a:rPr>
              <a:t>) {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    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throw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CH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AssertionError</a:t>
            </a:r>
            <a:r>
              <a:rPr lang="en-CH" sz="3600">
                <a:latin typeface="Consolas" panose="020B0609020204030204" pitchFamily="49" charset="0"/>
              </a:rPr>
              <a:t>();</a:t>
            </a:r>
            <a:endParaRPr lang="en-CH" sz="3600" dirty="0">
              <a:latin typeface="Consolas" panose="020B0609020204030204" pitchFamily="49" charset="0"/>
            </a:endParaRPr>
          </a:p>
          <a:p>
            <a:r>
              <a:rPr lang="en-CH" sz="3600" dirty="0">
                <a:latin typeface="Consolas" panose="020B0609020204030204" pitchFamily="49" charset="0"/>
              </a:rPr>
              <a:t>  }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}</a:t>
            </a:r>
          </a:p>
          <a:p>
            <a:endParaRPr lang="en-CH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F6C05-DC2C-6396-F3AB-456B9E3D1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23</a:t>
            </a:fld>
            <a:endParaRPr lang="en-CH" dirty="0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E1825993-2C1B-7456-5521-BB7D611B2739}"/>
              </a:ext>
            </a:extLst>
          </p:cNvPr>
          <p:cNvSpPr/>
          <p:nvPr/>
        </p:nvSpPr>
        <p:spPr>
          <a:xfrm>
            <a:off x="7867650" y="4001294"/>
            <a:ext cx="657225" cy="1038225"/>
          </a:xfrm>
          <a:prstGeom prst="up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1806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F817C-12DF-4866-E33F-F29D8222C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JUnit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51181-6859-26AE-20BC-8D116A162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static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 err="1">
                <a:latin typeface="Consolas" panose="020B0609020204030204" pitchFamily="49" charset="0"/>
              </a:rPr>
              <a:t>org.junit.jupiter.api</a:t>
            </a:r>
            <a:r>
              <a:rPr lang="en-CH" sz="3600" dirty="0">
                <a:latin typeface="Consolas" panose="020B0609020204030204" pitchFamily="49" charset="0"/>
              </a:rPr>
              <a:t>...;</a:t>
            </a:r>
            <a:br>
              <a:rPr lang="en-CH" sz="3600" dirty="0">
                <a:latin typeface="Consolas" panose="020B0609020204030204" pitchFamily="49" charset="0"/>
              </a:rPr>
            </a:br>
            <a:r>
              <a:rPr lang="fr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 err="1">
                <a:latin typeface="Consolas" panose="020B0609020204030204" pitchFamily="49" charset="0"/>
              </a:rPr>
              <a:t>org.junit.jupiter.api.</a:t>
            </a:r>
            <a:r>
              <a:rPr lang="fr-CH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Test</a:t>
            </a:r>
            <a:r>
              <a:rPr lang="fr-CH" sz="3600" dirty="0">
                <a:latin typeface="Consolas" panose="020B0609020204030204" pitchFamily="49" charset="0"/>
              </a:rPr>
              <a:t>;</a:t>
            </a:r>
            <a:endParaRPr lang="en-CH" sz="3600" dirty="0">
              <a:latin typeface="Consolas" panose="020B0609020204030204" pitchFamily="49" charset="0"/>
            </a:endParaRPr>
          </a:p>
          <a:p>
            <a:r>
              <a:rPr lang="en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@Test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void</a:t>
            </a:r>
            <a:r>
              <a:rPr lang="en-CH" sz="3600" dirty="0">
                <a:latin typeface="Consolas" panose="020B0609020204030204" pitchFamily="49" charset="0"/>
              </a:rPr>
              <a:t> test1plus1() {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  </a:t>
            </a:r>
            <a:r>
              <a:rPr lang="en-CH" sz="3600" dirty="0" err="1">
                <a:latin typeface="Consolas" panose="020B0609020204030204" pitchFamily="49" charset="0"/>
              </a:rPr>
              <a:t>assertEquals</a:t>
            </a:r>
            <a:r>
              <a:rPr lang="en-CH" sz="3600" dirty="0">
                <a:latin typeface="Consolas" panose="020B0609020204030204" pitchFamily="49" charset="0"/>
              </a:rPr>
              <a:t>(add(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CH" sz="3600" dirty="0">
                <a:latin typeface="Consolas" panose="020B0609020204030204" pitchFamily="49" charset="0"/>
              </a:rPr>
              <a:t>,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CH" sz="3600" dirty="0">
                <a:latin typeface="Consolas" panose="020B0609020204030204" pitchFamily="49" charset="0"/>
              </a:rPr>
              <a:t>),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CH" sz="3600" dirty="0">
                <a:latin typeface="Consolas" panose="020B0609020204030204" pitchFamily="49" charset="0"/>
              </a:rPr>
              <a:t>);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32620-33D2-B51B-2FE1-9E39FF410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24</a:t>
            </a:fld>
            <a:endParaRPr lang="en-CH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575D7EA-4E9D-5BD0-322E-FB070D6DC208}"/>
              </a:ext>
            </a:extLst>
          </p:cNvPr>
          <p:cNvGrpSpPr/>
          <p:nvPr/>
        </p:nvGrpSpPr>
        <p:grpSpPr>
          <a:xfrm>
            <a:off x="4737618" y="5178806"/>
            <a:ext cx="3060441" cy="1444244"/>
            <a:chOff x="6223518" y="3592285"/>
            <a:chExt cx="3060441" cy="1444244"/>
          </a:xfrm>
        </p:grpSpPr>
        <p:sp>
          <p:nvSpPr>
            <p:cNvPr id="7" name="Left Bracket 6">
              <a:extLst>
                <a:ext uri="{FF2B5EF4-FFF2-40B4-BE49-F238E27FC236}">
                  <a16:creationId xmlns:a16="http://schemas.microsoft.com/office/drawing/2014/main" id="{B36089D8-8C95-0230-D918-09DDDBFE9664}"/>
                </a:ext>
              </a:extLst>
            </p:cNvPr>
            <p:cNvSpPr/>
            <p:nvPr/>
          </p:nvSpPr>
          <p:spPr>
            <a:xfrm rot="16200000">
              <a:off x="7866874" y="3112943"/>
              <a:ext cx="654698" cy="1776702"/>
            </a:xfrm>
            <a:prstGeom prst="leftBracket">
              <a:avLst>
                <a:gd name="adj" fmla="val 73427"/>
              </a:avLst>
            </a:prstGeom>
            <a:ln w="76200">
              <a:solidFill>
                <a:schemeClr val="accent5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6694399-6F47-CC6A-9E5C-BFCAF79AC131}"/>
                </a:ext>
              </a:extLst>
            </p:cNvPr>
            <p:cNvCxnSpPr/>
            <p:nvPr/>
          </p:nvCxnSpPr>
          <p:spPr>
            <a:xfrm>
              <a:off x="6223518" y="3592285"/>
              <a:ext cx="2202025" cy="0"/>
            </a:xfrm>
            <a:prstGeom prst="line">
              <a:avLst/>
            </a:prstGeom>
            <a:ln w="762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A4521D7-BC67-4284-9A3E-295F8E935D4E}"/>
                </a:ext>
              </a:extLst>
            </p:cNvPr>
            <p:cNvCxnSpPr>
              <a:cxnSpLocks/>
            </p:cNvCxnSpPr>
            <p:nvPr/>
          </p:nvCxnSpPr>
          <p:spPr>
            <a:xfrm>
              <a:off x="8881187" y="3592285"/>
              <a:ext cx="402772" cy="0"/>
            </a:xfrm>
            <a:prstGeom prst="line">
              <a:avLst/>
            </a:prstGeom>
            <a:ln w="762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60D599-049E-615E-45AC-A56F4E62ACBE}"/>
                </a:ext>
              </a:extLst>
            </p:cNvPr>
            <p:cNvSpPr txBox="1"/>
            <p:nvPr/>
          </p:nvSpPr>
          <p:spPr>
            <a:xfrm>
              <a:off x="7732358" y="4328643"/>
              <a:ext cx="92373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accent5"/>
                  </a:solidFill>
                </a:rPr>
                <a:t>?</a:t>
              </a:r>
              <a:endParaRPr lang="en-CH" sz="4000" b="1" dirty="0">
                <a:solidFill>
                  <a:schemeClr val="accent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74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C6994-C94F-82F1-398E-DB603C231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JUnit + Hamcrest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C9EBD-AF63-CE42-25F5-A9F895703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import </a:t>
            </a:r>
            <a:r>
              <a:rPr lang="fr-CH" sz="3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static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 err="1">
                <a:latin typeface="Consolas" panose="020B0609020204030204" pitchFamily="49" charset="0"/>
              </a:rPr>
              <a:t>org.hamcrest</a:t>
            </a:r>
            <a:r>
              <a:rPr lang="en-CH" sz="3600" dirty="0">
                <a:latin typeface="Consolas" panose="020B0609020204030204" pitchFamily="49" charset="0"/>
              </a:rPr>
              <a:t>...</a:t>
            </a:r>
            <a:r>
              <a:rPr lang="fr-CH" sz="3600" dirty="0">
                <a:latin typeface="Consolas" panose="020B0609020204030204" pitchFamily="49" charset="0"/>
              </a:rPr>
              <a:t>;</a:t>
            </a:r>
            <a:endParaRPr lang="en-CH" sz="3600" dirty="0">
              <a:latin typeface="Consolas" panose="020B0609020204030204" pitchFamily="49" charset="0"/>
            </a:endParaRPr>
          </a:p>
          <a:p>
            <a:r>
              <a:rPr lang="en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@Test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void</a:t>
            </a:r>
            <a:r>
              <a:rPr lang="en-CH" sz="3600" dirty="0">
                <a:latin typeface="Consolas" panose="020B0609020204030204" pitchFamily="49" charset="0"/>
              </a:rPr>
              <a:t> test1plus1() {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  </a:t>
            </a:r>
            <a:r>
              <a:rPr lang="en-CH" sz="3600" dirty="0" err="1">
                <a:latin typeface="Consolas" panose="020B0609020204030204" pitchFamily="49" charset="0"/>
              </a:rPr>
              <a:t>assertThat</a:t>
            </a:r>
            <a:r>
              <a:rPr lang="en-CH" sz="3600" dirty="0">
                <a:latin typeface="Consolas" panose="020B0609020204030204" pitchFamily="49" charset="0"/>
              </a:rPr>
              <a:t>(add(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CH" sz="3600" dirty="0">
                <a:latin typeface="Consolas" panose="020B0609020204030204" pitchFamily="49" charset="0"/>
              </a:rPr>
              <a:t>,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CH" sz="3600" dirty="0">
                <a:latin typeface="Consolas" panose="020B0609020204030204" pitchFamily="49" charset="0"/>
              </a:rPr>
              <a:t>), is(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CH" sz="3600" dirty="0">
                <a:latin typeface="Consolas" panose="020B0609020204030204" pitchFamily="49" charset="0"/>
              </a:rPr>
              <a:t>));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}</a:t>
            </a:r>
          </a:p>
          <a:p>
            <a:endParaRPr lang="en-CH" sz="3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CD6CB-863E-C62E-3BED-C7D09FFFE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25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0586321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FA53-20CF-8EE0-B807-BDA0E96DA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Hamcrest matchers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EAE33-9B58-76C7-6B84-A1DD3CABC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List</a:t>
            </a:r>
            <a:r>
              <a:rPr lang="en-GB" dirty="0"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Integer</a:t>
            </a:r>
            <a:r>
              <a:rPr lang="en-GB" dirty="0">
                <a:latin typeface="Consolas" panose="020B0609020204030204" pitchFamily="49" charset="0"/>
              </a:rPr>
              <a:t>&gt; values = ...;</a:t>
            </a:r>
            <a:endParaRPr lang="en-CH" dirty="0">
              <a:latin typeface="Consolas" panose="020B0609020204030204" pitchFamily="49" charset="0"/>
            </a:endParaRPr>
          </a:p>
          <a:p>
            <a:endParaRPr lang="en-CH" dirty="0">
              <a:latin typeface="Consolas" panose="020B0609020204030204" pitchFamily="49" charset="0"/>
            </a:endParaRPr>
          </a:p>
          <a:p>
            <a:r>
              <a:rPr lang="en-GB" dirty="0" err="1">
                <a:latin typeface="Consolas" panose="020B0609020204030204" pitchFamily="49" charset="0"/>
              </a:rPr>
              <a:t>assertThat</a:t>
            </a:r>
            <a:r>
              <a:rPr lang="en-GB" dirty="0">
                <a:latin typeface="Consolas" panose="020B0609020204030204" pitchFamily="49" charset="0"/>
              </a:rPr>
              <a:t>(values,</a:t>
            </a:r>
            <a:endParaRPr lang="en-CH" dirty="0">
              <a:latin typeface="Consolas" panose="020B0609020204030204" pitchFamily="49" charset="0"/>
            </a:endParaRPr>
          </a:p>
          <a:p>
            <a:r>
              <a:rPr lang="en-CH" dirty="0">
                <a:latin typeface="Consolas" panose="020B0609020204030204" pitchFamily="49" charset="0"/>
              </a:rPr>
              <a:t>    </a:t>
            </a:r>
            <a:r>
              <a:rPr lang="en-GB" dirty="0">
                <a:latin typeface="Consolas" panose="020B0609020204030204" pitchFamily="49" charset="0"/>
              </a:rPr>
              <a:t>either(empty()</a:t>
            </a:r>
            <a:r>
              <a:rPr lang="en-CH" dirty="0">
                <a:latin typeface="Consolas" panose="020B0609020204030204" pitchFamily="49" charset="0"/>
              </a:rPr>
              <a:t>)</a:t>
            </a:r>
          </a:p>
          <a:p>
            <a:r>
              <a:rPr lang="en-CH" dirty="0">
                <a:latin typeface="Consolas" panose="020B0609020204030204" pitchFamily="49" charset="0"/>
              </a:rPr>
              <a:t>   </a:t>
            </a:r>
            <a:r>
              <a:rPr lang="en-GB" dirty="0">
                <a:latin typeface="Consolas" panose="020B0609020204030204" pitchFamily="49" charset="0"/>
              </a:rPr>
              <a:t>.or(contains(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GB" dirty="0">
                <a:latin typeface="Consolas" panose="020B0609020204030204" pitchFamily="49" charset="0"/>
              </a:rPr>
              <a:t>, 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GB" dirty="0">
                <a:latin typeface="Consolas" panose="020B0609020204030204" pitchFamily="49" charset="0"/>
              </a:rPr>
              <a:t>, 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r>
              <a:rPr lang="en-GB" dirty="0">
                <a:latin typeface="Consolas" panose="020B0609020204030204" pitchFamily="49" charset="0"/>
              </a:rPr>
              <a:t>)));</a:t>
            </a:r>
          </a:p>
          <a:p>
            <a:endParaRPr lang="en-CH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A493B-1041-C324-1077-E65B82A5B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26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426268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A891B-60BA-5AFE-8C91-5EA1932DC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Hamcrest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2DEF5-4E7A-ACE3-C8EB-962934D82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Expected: (an empty collection </a:t>
            </a:r>
          </a:p>
          <a:p>
            <a:r>
              <a:rPr lang="en-GB" dirty="0"/>
              <a:t>                    or iterable containing [&lt;1&gt;, &lt;2&gt;, &lt;3&gt;])</a:t>
            </a:r>
          </a:p>
          <a:p>
            <a:r>
              <a:rPr lang="en-GB" dirty="0"/>
              <a:t>    </a:t>
            </a:r>
            <a:r>
              <a:rPr lang="en-CH" dirty="0"/>
              <a:t>      </a:t>
            </a:r>
            <a:r>
              <a:rPr lang="en-GB" dirty="0"/>
              <a:t>but: was &lt;[42]&gt;</a:t>
            </a:r>
          </a:p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D4E59-93D7-94D6-F90F-81C94709E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27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96821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00E23-2634-53EA-FDA0-BC782439C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Expecting exceptions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9DD6B-26AA-D942-79DD-3D79F75C5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CH" sz="3600" dirty="0">
                <a:latin typeface="Consolas" panose="020B0609020204030204" pitchFamily="49" charset="0"/>
              </a:rPr>
              <a:t> ex = </a:t>
            </a:r>
            <a:r>
              <a:rPr lang="en-CH" sz="3600" dirty="0" err="1">
                <a:latin typeface="Consolas" panose="020B0609020204030204" pitchFamily="49" charset="0"/>
              </a:rPr>
              <a:t>assertThrows</a:t>
            </a:r>
            <a:r>
              <a:rPr lang="en-CH" sz="3600" dirty="0">
                <a:latin typeface="Consolas" panose="020B0609020204030204" pitchFamily="49" charset="0"/>
              </a:rPr>
              <a:t>(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  </a:t>
            </a:r>
            <a:r>
              <a:rPr lang="en-CH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SomeException</a:t>
            </a:r>
            <a:r>
              <a:rPr lang="en-CH" sz="3600" dirty="0" err="1">
                <a:latin typeface="Consolas" panose="020B0609020204030204" pitchFamily="49" charset="0"/>
              </a:rPr>
              <a:t>.</a:t>
            </a:r>
            <a:r>
              <a:rPr lang="en-CH" sz="3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class</a:t>
            </a:r>
            <a:r>
              <a:rPr lang="en-CH" sz="3600" dirty="0">
                <a:latin typeface="Consolas" panose="020B0609020204030204" pitchFamily="49" charset="0"/>
              </a:rPr>
              <a:t>,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  () -&gt; </a:t>
            </a:r>
            <a:r>
              <a:rPr lang="en-CH" sz="3600" dirty="0" err="1">
                <a:latin typeface="Consolas" panose="020B0609020204030204" pitchFamily="49" charset="0"/>
              </a:rPr>
              <a:t>someOperation</a:t>
            </a:r>
            <a:r>
              <a:rPr lang="en-CH" sz="3600" dirty="0">
                <a:latin typeface="Consolas" panose="020B0609020204030204" pitchFamily="49" charset="0"/>
              </a:rPr>
              <a:t>(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42</a:t>
            </a:r>
            <a:r>
              <a:rPr lang="en-CH" sz="3600" dirty="0">
                <a:latin typeface="Consolas" panose="020B0609020204030204" pitchFamily="49" charset="0"/>
              </a:rPr>
              <a:t>)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);</a:t>
            </a:r>
          </a:p>
          <a:p>
            <a:r>
              <a:rPr lang="en-CH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// ... test 'ex'...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A9AA9-1896-2360-EA42-28EB8B133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28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7483711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33A5C-F51C-C0EF-781D-0DB3B172C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88B5E-E521-2412-5CDD-1E2086D0F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Test </a:t>
            </a:r>
            <a:r>
              <a:rPr lang="en-CH" sz="3600" dirty="0">
                <a:latin typeface="Consolas" panose="020B0609020204030204" pitchFamily="49" charset="0"/>
              </a:rPr>
              <a:t>Functions.java</a:t>
            </a:r>
            <a:endParaRPr lang="en-CH" dirty="0"/>
          </a:p>
          <a:p>
            <a:endParaRPr lang="en-CH" dirty="0"/>
          </a:p>
          <a:p>
            <a:r>
              <a:rPr lang="en-CH" dirty="0"/>
              <a:t>First step:</a:t>
            </a:r>
            <a:br>
              <a:rPr lang="en-CH" dirty="0"/>
            </a:br>
            <a:r>
              <a:rPr lang="en-CH" dirty="0"/>
              <a:t>	Test </a:t>
            </a:r>
            <a:r>
              <a:rPr lang="en-CH" sz="3600" dirty="0" err="1">
                <a:latin typeface="Consolas" panose="020B0609020204030204" pitchFamily="49" charset="0"/>
              </a:rPr>
              <a:t>fibonacci</a:t>
            </a:r>
            <a:r>
              <a:rPr lang="en-CH" dirty="0"/>
              <a:t> for valid inputs</a:t>
            </a:r>
            <a:endParaRPr lang="en-CH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F11D4-FE02-6E16-29DA-63156C2B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29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660953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568DD5-CBD9-3975-0BA4-20718582C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3</a:t>
            </a:fld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8AFA7-36FF-6E4F-3E28-CD5EA8F01E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H" dirty="0"/>
              <a:t>Ada Lovelace, portrait, 1840 (Wikipedia)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43D4D4-B557-163D-C125-4CF84AD02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8472"/>
            <a:ext cx="7772400" cy="544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0D59F6-60EE-AA42-588C-67AF143E7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19369" y="708472"/>
            <a:ext cx="4372631" cy="544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2E4EE4-3B25-49B9-0F32-0C26D42FCFCE}"/>
              </a:ext>
            </a:extLst>
          </p:cNvPr>
          <p:cNvSpPr/>
          <p:nvPr/>
        </p:nvSpPr>
        <p:spPr>
          <a:xfrm>
            <a:off x="321733" y="2226733"/>
            <a:ext cx="397934" cy="23706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5754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940AA-F0FF-66D8-4D79-37912F4D3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Example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DFC35-02EB-E791-7A6F-AE93B7846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fr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@Test</a:t>
            </a:r>
            <a:r>
              <a:rPr lang="en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fr-CH" sz="3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void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en-CH" sz="3600" dirty="0">
                <a:latin typeface="Consolas" panose="020B0609020204030204" pitchFamily="49" charset="0"/>
              </a:rPr>
              <a:t>f</a:t>
            </a:r>
            <a:r>
              <a:rPr lang="fr-CH" sz="3600" dirty="0">
                <a:latin typeface="Consolas" panose="020B0609020204030204" pitchFamily="49" charset="0"/>
              </a:rPr>
              <a:t>ibonacci1Is1() {</a:t>
            </a:r>
          </a:p>
          <a:p>
            <a:r>
              <a:rPr lang="fr-CH" sz="3600" dirty="0">
                <a:latin typeface="Consolas" panose="020B0609020204030204" pitchFamily="49" charset="0"/>
              </a:rPr>
              <a:t>  </a:t>
            </a:r>
            <a:r>
              <a:rPr lang="fr-CH" sz="3600" dirty="0" err="1">
                <a:latin typeface="Consolas" panose="020B0609020204030204" pitchFamily="49" charset="0"/>
              </a:rPr>
              <a:t>assertThat</a:t>
            </a:r>
            <a:r>
              <a:rPr lang="fr-CH" sz="3600" dirty="0">
                <a:latin typeface="Consolas" panose="020B0609020204030204" pitchFamily="49" charset="0"/>
              </a:rPr>
              <a:t>(</a:t>
            </a:r>
            <a:r>
              <a:rPr lang="fr-CH" sz="3600" dirty="0" err="1">
                <a:latin typeface="Consolas" panose="020B0609020204030204" pitchFamily="49" charset="0"/>
              </a:rPr>
              <a:t>fibonacci</a:t>
            </a:r>
            <a:r>
              <a:rPr lang="fr-CH" sz="3600" dirty="0">
                <a:latin typeface="Consolas" panose="020B0609020204030204" pitchFamily="49" charset="0"/>
              </a:rPr>
              <a:t>(</a:t>
            </a:r>
            <a:r>
              <a:rPr lang="fr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fr-CH" sz="3600" dirty="0">
                <a:latin typeface="Consolas" panose="020B0609020204030204" pitchFamily="49" charset="0"/>
              </a:rPr>
              <a:t>), </a:t>
            </a:r>
            <a:r>
              <a:rPr lang="fr-CH" sz="3600" dirty="0" err="1">
                <a:latin typeface="Consolas" panose="020B0609020204030204" pitchFamily="49" charset="0"/>
              </a:rPr>
              <a:t>is</a:t>
            </a:r>
            <a:r>
              <a:rPr lang="fr-CH" sz="3600" dirty="0">
                <a:latin typeface="Consolas" panose="020B0609020204030204" pitchFamily="49" charset="0"/>
              </a:rPr>
              <a:t>(</a:t>
            </a:r>
            <a:r>
              <a:rPr lang="fr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fr-CH" sz="3600" dirty="0">
                <a:latin typeface="Consolas" panose="020B0609020204030204" pitchFamily="49" charset="0"/>
              </a:rPr>
              <a:t>));</a:t>
            </a:r>
          </a:p>
          <a:p>
            <a:r>
              <a:rPr lang="fr-CH" sz="3600" dirty="0">
                <a:latin typeface="Consolas" panose="020B0609020204030204" pitchFamily="49" charset="0"/>
              </a:rPr>
              <a:t>}</a:t>
            </a:r>
          </a:p>
          <a:p>
            <a:r>
              <a:rPr lang="fr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@Test</a:t>
            </a:r>
            <a:r>
              <a:rPr lang="en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fr-CH" sz="3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void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en-CH" sz="3600" dirty="0">
                <a:latin typeface="Consolas" panose="020B0609020204030204" pitchFamily="49" charset="0"/>
              </a:rPr>
              <a:t>f</a:t>
            </a:r>
            <a:r>
              <a:rPr lang="fr-CH" sz="3600" dirty="0">
                <a:latin typeface="Consolas" panose="020B0609020204030204" pitchFamily="49" charset="0"/>
              </a:rPr>
              <a:t>ibonacci10Is55() {</a:t>
            </a:r>
          </a:p>
          <a:p>
            <a:r>
              <a:rPr lang="fr-CH" sz="3600" dirty="0">
                <a:latin typeface="Consolas" panose="020B0609020204030204" pitchFamily="49" charset="0"/>
              </a:rPr>
              <a:t>  </a:t>
            </a:r>
            <a:r>
              <a:rPr lang="fr-CH" sz="3600" dirty="0" err="1">
                <a:latin typeface="Consolas" panose="020B0609020204030204" pitchFamily="49" charset="0"/>
              </a:rPr>
              <a:t>assertThat</a:t>
            </a:r>
            <a:r>
              <a:rPr lang="fr-CH" sz="3600" dirty="0">
                <a:latin typeface="Consolas" panose="020B0609020204030204" pitchFamily="49" charset="0"/>
              </a:rPr>
              <a:t>(</a:t>
            </a:r>
            <a:r>
              <a:rPr lang="fr-CH" sz="3600" dirty="0" err="1">
                <a:latin typeface="Consolas" panose="020B0609020204030204" pitchFamily="49" charset="0"/>
              </a:rPr>
              <a:t>fibonacci</a:t>
            </a:r>
            <a:r>
              <a:rPr lang="fr-CH" sz="3600" dirty="0">
                <a:latin typeface="Consolas" panose="020B0609020204030204" pitchFamily="49" charset="0"/>
              </a:rPr>
              <a:t>(</a:t>
            </a:r>
            <a:r>
              <a:rPr lang="fr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10</a:t>
            </a:r>
            <a:r>
              <a:rPr lang="fr-CH" sz="3600" dirty="0">
                <a:latin typeface="Consolas" panose="020B0609020204030204" pitchFamily="49" charset="0"/>
              </a:rPr>
              <a:t>), </a:t>
            </a:r>
            <a:r>
              <a:rPr lang="fr-CH" sz="3600" dirty="0" err="1">
                <a:latin typeface="Consolas" panose="020B0609020204030204" pitchFamily="49" charset="0"/>
              </a:rPr>
              <a:t>is</a:t>
            </a:r>
            <a:r>
              <a:rPr lang="fr-CH" sz="3600" dirty="0">
                <a:latin typeface="Consolas" panose="020B0609020204030204" pitchFamily="49" charset="0"/>
              </a:rPr>
              <a:t>(</a:t>
            </a:r>
            <a:r>
              <a:rPr lang="fr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55</a:t>
            </a:r>
            <a:r>
              <a:rPr lang="fr-CH" sz="3600" dirty="0">
                <a:latin typeface="Consolas" panose="020B0609020204030204" pitchFamily="49" charset="0"/>
              </a:rPr>
              <a:t>));</a:t>
            </a:r>
          </a:p>
          <a:p>
            <a:r>
              <a:rPr lang="fr-CH" sz="3600" dirty="0">
                <a:latin typeface="Consolas" panose="020B0609020204030204" pitchFamily="49" charset="0"/>
              </a:rPr>
              <a:t>}</a:t>
            </a:r>
            <a:endParaRPr lang="en-CH" sz="3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5DEE3-C384-02EE-5485-9B941FE83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30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668161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832FB-D2D0-27E9-DAE6-AA74D110D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@Test</a:t>
            </a:r>
            <a:r>
              <a:rPr lang="en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fr-CH" sz="3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void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en-CH" sz="3600" dirty="0">
                <a:latin typeface="Consolas" panose="020B0609020204030204" pitchFamily="49" charset="0"/>
              </a:rPr>
              <a:t>f</a:t>
            </a:r>
            <a:r>
              <a:rPr lang="fr-CH" sz="3600" dirty="0" err="1">
                <a:latin typeface="Consolas" panose="020B0609020204030204" pitchFamily="49" charset="0"/>
              </a:rPr>
              <a:t>ibonacciMinusOneThrows</a:t>
            </a:r>
            <a:r>
              <a:rPr lang="fr-CH" sz="3600" dirty="0">
                <a:latin typeface="Consolas" panose="020B0609020204030204" pitchFamily="49" charset="0"/>
              </a:rPr>
              <a:t>() {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  </a:t>
            </a:r>
            <a:r>
              <a:rPr lang="fr-CH" sz="3600" dirty="0" err="1">
                <a:latin typeface="Consolas" panose="020B0609020204030204" pitchFamily="49" charset="0"/>
              </a:rPr>
              <a:t>assertThrows</a:t>
            </a:r>
            <a:r>
              <a:rPr lang="fr-CH" sz="3600" dirty="0">
                <a:latin typeface="Consolas" panose="020B0609020204030204" pitchFamily="49" charset="0"/>
              </a:rPr>
              <a:t>(</a:t>
            </a:r>
            <a:br>
              <a:rPr lang="en-CH" sz="3600" dirty="0">
                <a:latin typeface="Consolas" panose="020B0609020204030204" pitchFamily="49" charset="0"/>
              </a:rPr>
            </a:br>
            <a:r>
              <a:rPr lang="en-CH" sz="3600" dirty="0">
                <a:latin typeface="Consolas" panose="020B0609020204030204" pitchFamily="49" charset="0"/>
              </a:rPr>
              <a:t>    </a:t>
            </a:r>
            <a:r>
              <a:rPr lang="fr-CH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IllegalArgumentException</a:t>
            </a:r>
            <a:r>
              <a:rPr lang="fr-CH" sz="3600" dirty="0" err="1">
                <a:latin typeface="Consolas" panose="020B0609020204030204" pitchFamily="49" charset="0"/>
              </a:rPr>
              <a:t>.</a:t>
            </a:r>
            <a:r>
              <a:rPr lang="fr-CH" sz="3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class</a:t>
            </a:r>
            <a:r>
              <a:rPr lang="fr-CH" sz="3600" dirty="0">
                <a:latin typeface="Consolas" panose="020B0609020204030204" pitchFamily="49" charset="0"/>
              </a:rPr>
              <a:t>, </a:t>
            </a:r>
            <a:br>
              <a:rPr lang="en-CH" sz="3600" dirty="0">
                <a:latin typeface="Consolas" panose="020B0609020204030204" pitchFamily="49" charset="0"/>
              </a:rPr>
            </a:br>
            <a:r>
              <a:rPr lang="en-CH" sz="3600" dirty="0">
                <a:latin typeface="Consolas" panose="020B0609020204030204" pitchFamily="49" charset="0"/>
              </a:rPr>
              <a:t>    </a:t>
            </a:r>
            <a:r>
              <a:rPr lang="fr-CH" sz="3600" dirty="0">
                <a:latin typeface="Consolas" panose="020B0609020204030204" pitchFamily="49" charset="0"/>
              </a:rPr>
              <a:t>() -&gt;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fr-CH" sz="3600" dirty="0" err="1">
                <a:latin typeface="Consolas" panose="020B0609020204030204" pitchFamily="49" charset="0"/>
              </a:rPr>
              <a:t>fibonacci</a:t>
            </a:r>
            <a:r>
              <a:rPr lang="fr-CH" sz="3600" dirty="0">
                <a:latin typeface="Consolas" panose="020B0609020204030204" pitchFamily="49" charset="0"/>
              </a:rPr>
              <a:t>(</a:t>
            </a:r>
            <a:r>
              <a:rPr lang="fr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-1</a:t>
            </a:r>
            <a:r>
              <a:rPr lang="fr-CH" sz="3600" dirty="0">
                <a:latin typeface="Consolas" panose="020B0609020204030204" pitchFamily="49" charset="0"/>
              </a:rPr>
              <a:t>)</a:t>
            </a:r>
            <a:br>
              <a:rPr lang="en-CH" sz="3600" dirty="0">
                <a:latin typeface="Consolas" panose="020B0609020204030204" pitchFamily="49" charset="0"/>
              </a:rPr>
            </a:br>
            <a:r>
              <a:rPr lang="en-CH" sz="3600" dirty="0">
                <a:latin typeface="Consolas" panose="020B0609020204030204" pitchFamily="49" charset="0"/>
              </a:rPr>
              <a:t>  </a:t>
            </a:r>
            <a:r>
              <a:rPr lang="fr-CH" sz="3600" dirty="0">
                <a:latin typeface="Consolas" panose="020B0609020204030204" pitchFamily="49" charset="0"/>
              </a:rPr>
              <a:t>);</a:t>
            </a:r>
          </a:p>
          <a:p>
            <a:r>
              <a:rPr lang="fr-CH" sz="3600" dirty="0">
                <a:latin typeface="Consolas" panose="020B0609020204030204" pitchFamily="49" charset="0"/>
              </a:rPr>
              <a:t>}</a:t>
            </a:r>
            <a:endParaRPr lang="en-CH" sz="3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2F0A72-DB58-4A24-5953-CF4187646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31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0556672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86FB8-82F5-33E3-C043-7194777D4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@Test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fr-CH" sz="3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void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 err="1">
                <a:latin typeface="Consolas" panose="020B0609020204030204" pitchFamily="49" charset="0"/>
              </a:rPr>
              <a:t>splitWithMiddleSeparator</a:t>
            </a:r>
            <a:r>
              <a:rPr lang="fr-CH" sz="3600" dirty="0">
                <a:latin typeface="Consolas" panose="020B0609020204030204" pitchFamily="49" charset="0"/>
              </a:rPr>
              <a:t>() {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  </a:t>
            </a:r>
            <a:r>
              <a:rPr lang="fr-CH" sz="3600" dirty="0" err="1">
                <a:latin typeface="Consolas" panose="020B0609020204030204" pitchFamily="49" charset="0"/>
              </a:rPr>
              <a:t>assertThat</a:t>
            </a:r>
            <a:r>
              <a:rPr lang="fr-CH" sz="3600" dirty="0">
                <a:latin typeface="Consolas" panose="020B0609020204030204" pitchFamily="49" charset="0"/>
              </a:rPr>
              <a:t>(</a:t>
            </a:r>
            <a:br>
              <a:rPr lang="en-CH" sz="3600" dirty="0">
                <a:latin typeface="Consolas" panose="020B0609020204030204" pitchFamily="49" charset="0"/>
              </a:rPr>
            </a:br>
            <a:r>
              <a:rPr lang="en-CH" sz="3600" dirty="0">
                <a:latin typeface="Consolas" panose="020B0609020204030204" pitchFamily="49" charset="0"/>
              </a:rPr>
              <a:t>    </a:t>
            </a:r>
            <a:r>
              <a:rPr lang="fr-CH" sz="3600" dirty="0" err="1">
                <a:latin typeface="Consolas" panose="020B0609020204030204" pitchFamily="49" charset="0"/>
              </a:rPr>
              <a:t>splitString</a:t>
            </a:r>
            <a:r>
              <a:rPr lang="fr-CH" sz="3600" dirty="0">
                <a:latin typeface="Consolas" panose="020B0609020204030204" pitchFamily="49" charset="0"/>
              </a:rPr>
              <a:t>(</a:t>
            </a:r>
            <a:r>
              <a:rPr lang="fr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"a b"</a:t>
            </a:r>
            <a:r>
              <a:rPr lang="fr-CH" sz="3600" dirty="0">
                <a:latin typeface="Consolas" panose="020B0609020204030204" pitchFamily="49" charset="0"/>
              </a:rPr>
              <a:t>, </a:t>
            </a:r>
            <a:r>
              <a:rPr lang="fr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'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fr-CH" sz="3600" dirty="0">
                <a:latin typeface="Consolas" panose="020B0609020204030204" pitchFamily="49" charset="0"/>
              </a:rPr>
              <a:t>),</a:t>
            </a:r>
            <a:br>
              <a:rPr lang="en-CH" sz="3600" dirty="0">
                <a:latin typeface="Consolas" panose="020B0609020204030204" pitchFamily="49" charset="0"/>
              </a:rPr>
            </a:br>
            <a:r>
              <a:rPr lang="en-CH" sz="3600" dirty="0">
                <a:latin typeface="Consolas" panose="020B0609020204030204" pitchFamily="49" charset="0"/>
              </a:rPr>
              <a:t>    </a:t>
            </a:r>
            <a:r>
              <a:rPr lang="fr-CH" sz="3600" dirty="0" err="1">
                <a:highlight>
                  <a:srgbClr val="FFFF00"/>
                </a:highlight>
                <a:latin typeface="Consolas" panose="020B0609020204030204" pitchFamily="49" charset="0"/>
              </a:rPr>
              <a:t>contains</a:t>
            </a:r>
            <a:r>
              <a:rPr lang="fr-CH" sz="3600" dirty="0">
                <a:latin typeface="Consolas" panose="020B0609020204030204" pitchFamily="49" charset="0"/>
              </a:rPr>
              <a:t>(</a:t>
            </a:r>
            <a:r>
              <a:rPr lang="fr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"a"</a:t>
            </a:r>
            <a:r>
              <a:rPr lang="fr-CH" sz="3600" dirty="0">
                <a:latin typeface="Consolas" panose="020B0609020204030204" pitchFamily="49" charset="0"/>
              </a:rPr>
              <a:t>, </a:t>
            </a:r>
            <a:r>
              <a:rPr lang="fr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"b"</a:t>
            </a:r>
            <a:r>
              <a:rPr lang="fr-CH" sz="3600" dirty="0">
                <a:latin typeface="Consolas" panose="020B0609020204030204" pitchFamily="49" charset="0"/>
              </a:rPr>
              <a:t>)</a:t>
            </a:r>
            <a:br>
              <a:rPr lang="en-CH" sz="3600" dirty="0">
                <a:latin typeface="Consolas" panose="020B0609020204030204" pitchFamily="49" charset="0"/>
              </a:rPr>
            </a:br>
            <a:r>
              <a:rPr lang="fr-CH" sz="3600" dirty="0">
                <a:latin typeface="Consolas" panose="020B0609020204030204" pitchFamily="49" charset="0"/>
              </a:rPr>
              <a:t>  );</a:t>
            </a:r>
          </a:p>
          <a:p>
            <a:r>
              <a:rPr lang="fr-CH" sz="3600" dirty="0">
                <a:latin typeface="Consolas" panose="020B0609020204030204" pitchFamily="49" charset="0"/>
              </a:rPr>
              <a:t>}</a:t>
            </a:r>
            <a:endParaRPr lang="en-CH" sz="3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360CC-FC6A-A63E-CA74-15846BC13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32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1636332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75C69-2C1D-CE0B-334D-B71E22C5F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Example: Shuffle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C907C-5703-B0AE-425D-969CAD721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785181"/>
          </a:xfrm>
        </p:spPr>
        <p:txBody>
          <a:bodyPr>
            <a:normAutofit/>
          </a:bodyPr>
          <a:lstStyle/>
          <a:p>
            <a:r>
              <a:rPr lang="fr-CH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// Arrange</a:t>
            </a:r>
            <a:br>
              <a:rPr lang="en-CH" sz="3600" dirty="0">
                <a:latin typeface="Consolas" panose="020B0609020204030204" pitchFamily="49" charset="0"/>
              </a:rPr>
            </a:br>
            <a:r>
              <a:rPr lang="fr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fr-CH" sz="3600" dirty="0">
                <a:latin typeface="Consolas" panose="020B0609020204030204" pitchFamily="49" charset="0"/>
              </a:rPr>
              <a:t> vals = </a:t>
            </a:r>
            <a:r>
              <a:rPr lang="fr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fr-CH" sz="3600" dirty="0">
                <a:latin typeface="Consolas" panose="020B0609020204030204" pitchFamily="49" charset="0"/>
              </a:rPr>
              <a:t>[]{</a:t>
            </a:r>
            <a:r>
              <a:rPr lang="fr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"a"</a:t>
            </a:r>
            <a:r>
              <a:rPr lang="fr-CH" sz="3600" dirty="0">
                <a:latin typeface="Consolas" panose="020B0609020204030204" pitchFamily="49" charset="0"/>
              </a:rPr>
              <a:t>, </a:t>
            </a:r>
            <a:r>
              <a:rPr lang="fr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"b"</a:t>
            </a:r>
            <a:r>
              <a:rPr lang="fr-CH" sz="3600" dirty="0">
                <a:latin typeface="Consolas" panose="020B0609020204030204" pitchFamily="49" charset="0"/>
              </a:rPr>
              <a:t>, </a:t>
            </a:r>
            <a:r>
              <a:rPr lang="fr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"c"</a:t>
            </a:r>
            <a:r>
              <a:rPr lang="fr-CH" sz="3600" dirty="0">
                <a:latin typeface="Consolas" panose="020B0609020204030204" pitchFamily="49" charset="0"/>
              </a:rPr>
              <a:t>};</a:t>
            </a:r>
          </a:p>
          <a:p>
            <a:r>
              <a:rPr lang="fr-CH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// </a:t>
            </a:r>
            <a:r>
              <a:rPr lang="fr-CH" sz="36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Act</a:t>
            </a:r>
            <a:br>
              <a:rPr lang="en-CH" sz="3600" dirty="0">
                <a:latin typeface="Consolas" panose="020B0609020204030204" pitchFamily="49" charset="0"/>
              </a:rPr>
            </a:br>
            <a:r>
              <a:rPr lang="fr-CH" sz="3600" dirty="0" err="1">
                <a:latin typeface="Consolas" panose="020B0609020204030204" pitchFamily="49" charset="0"/>
              </a:rPr>
              <a:t>shuffle</a:t>
            </a:r>
            <a:r>
              <a:rPr lang="fr-CH" sz="3600" dirty="0">
                <a:latin typeface="Consolas" panose="020B0609020204030204" pitchFamily="49" charset="0"/>
              </a:rPr>
              <a:t>(vals);</a:t>
            </a:r>
            <a:endParaRPr lang="en-CH" sz="3600" dirty="0">
              <a:latin typeface="Consolas" panose="020B0609020204030204" pitchFamily="49" charset="0"/>
            </a:endParaRPr>
          </a:p>
          <a:p>
            <a:r>
              <a:rPr lang="fr-CH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// </a:t>
            </a:r>
            <a:r>
              <a:rPr lang="fr-CH" sz="36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Assert</a:t>
            </a:r>
            <a:br>
              <a:rPr lang="en-CH" sz="3600" dirty="0">
                <a:latin typeface="Consolas" panose="020B0609020204030204" pitchFamily="49" charset="0"/>
              </a:rPr>
            </a:br>
            <a:r>
              <a:rPr lang="fr-CH" sz="3600" dirty="0" err="1">
                <a:latin typeface="Consolas" panose="020B0609020204030204" pitchFamily="49" charset="0"/>
              </a:rPr>
              <a:t>assertThat</a:t>
            </a:r>
            <a:r>
              <a:rPr lang="fr-CH" sz="3600" dirty="0">
                <a:latin typeface="Consolas" panose="020B0609020204030204" pitchFamily="49" charset="0"/>
              </a:rPr>
              <a:t>(vals</a:t>
            </a:r>
            <a:r>
              <a:rPr lang="en-CH" sz="3600" dirty="0">
                <a:latin typeface="Consolas" panose="020B0609020204030204" pitchFamily="49" charset="0"/>
              </a:rPr>
              <a:t>,</a:t>
            </a:r>
            <a:br>
              <a:rPr lang="en-CH" sz="3600" dirty="0">
                <a:latin typeface="Consolas" panose="020B0609020204030204" pitchFamily="49" charset="0"/>
              </a:rPr>
            </a:b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fr-CH" sz="3600" dirty="0" err="1">
                <a:latin typeface="Consolas" panose="020B0609020204030204" pitchFamily="49" charset="0"/>
              </a:rPr>
              <a:t>arrayContainingInAnyOrder</a:t>
            </a:r>
            <a:r>
              <a:rPr lang="fr-CH" sz="3600" dirty="0">
                <a:latin typeface="Consolas" panose="020B0609020204030204" pitchFamily="49" charset="0"/>
              </a:rPr>
              <a:t>(</a:t>
            </a:r>
            <a:r>
              <a:rPr lang="fr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"a"</a:t>
            </a:r>
            <a:r>
              <a:rPr lang="fr-CH" sz="3600" dirty="0">
                <a:latin typeface="Consolas" panose="020B0609020204030204" pitchFamily="49" charset="0"/>
              </a:rPr>
              <a:t>, </a:t>
            </a:r>
            <a:r>
              <a:rPr lang="fr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"b"</a:t>
            </a:r>
            <a:r>
              <a:rPr lang="fr-CH" sz="3600" dirty="0">
                <a:latin typeface="Consolas" panose="020B0609020204030204" pitchFamily="49" charset="0"/>
              </a:rPr>
              <a:t>, </a:t>
            </a:r>
            <a:r>
              <a:rPr lang="fr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"c"</a:t>
            </a:r>
            <a:r>
              <a:rPr lang="fr-CH" sz="3600" dirty="0">
                <a:latin typeface="Consolas" panose="020B0609020204030204" pitchFamily="49" charset="0"/>
              </a:rPr>
              <a:t>));</a:t>
            </a:r>
            <a:endParaRPr lang="en-CH" sz="3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02DC6-9A5E-A946-26AC-5A3991B87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33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443435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759BC-E28B-C1A9-B8EE-2A2876659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Test, test,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4A6CB-EA36-9631-BC9A-66E4080D9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Get used to it!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A27DE-F1DA-0BFF-35E9-34B2F500D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34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0752591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F06E2-86BE-71C3-F2B1-2C81E09F3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Grouping assertions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2A066-61A1-0D5E-24A1-7DD76BBA9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@Test 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void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CH" sz="3600" dirty="0" err="1">
                <a:latin typeface="Consolas" panose="020B0609020204030204" pitchFamily="49" charset="0"/>
              </a:rPr>
              <a:t>testFib</a:t>
            </a:r>
            <a:r>
              <a:rPr lang="en-CH" sz="3600" dirty="0">
                <a:latin typeface="Consolas" panose="020B0609020204030204" pitchFamily="49" charset="0"/>
              </a:rPr>
              <a:t>() {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  </a:t>
            </a:r>
            <a:r>
              <a:rPr lang="en-CH" sz="3600" dirty="0" err="1">
                <a:latin typeface="Consolas" panose="020B0609020204030204" pitchFamily="49" charset="0"/>
              </a:rPr>
              <a:t>assertThat</a:t>
            </a:r>
            <a:r>
              <a:rPr lang="en-CH" sz="3600" dirty="0">
                <a:latin typeface="Consolas" panose="020B0609020204030204" pitchFamily="49" charset="0"/>
              </a:rPr>
              <a:t>(fib(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CH" sz="3600" dirty="0">
                <a:latin typeface="Consolas" panose="020B0609020204030204" pitchFamily="49" charset="0"/>
              </a:rPr>
              <a:t>), is(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CH" sz="3600" dirty="0">
                <a:latin typeface="Consolas" panose="020B0609020204030204" pitchFamily="49" charset="0"/>
              </a:rPr>
              <a:t>));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  </a:t>
            </a:r>
            <a:r>
              <a:rPr lang="en-CH" sz="3600" dirty="0" err="1">
                <a:latin typeface="Consolas" panose="020B0609020204030204" pitchFamily="49" charset="0"/>
              </a:rPr>
              <a:t>assertThat</a:t>
            </a:r>
            <a:r>
              <a:rPr lang="en-CH" sz="3600" dirty="0">
                <a:latin typeface="Consolas" panose="020B0609020204030204" pitchFamily="49" charset="0"/>
              </a:rPr>
              <a:t>(fib(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CH" sz="3600" dirty="0">
                <a:latin typeface="Consolas" panose="020B0609020204030204" pitchFamily="49" charset="0"/>
              </a:rPr>
              <a:t>), is(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CH" sz="3600" dirty="0">
                <a:latin typeface="Consolas" panose="020B0609020204030204" pitchFamily="49" charset="0"/>
              </a:rPr>
              <a:t>));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A0FCD1-5291-7556-AB04-EA4DDFE5D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35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624422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2A066-61A1-0D5E-24A1-7DD76BBA9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8808"/>
          </a:xfrm>
        </p:spPr>
        <p:txBody>
          <a:bodyPr>
            <a:normAutofit/>
          </a:bodyPr>
          <a:lstStyle/>
          <a:p>
            <a:r>
              <a:rPr lang="en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@Test 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void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CH" sz="3600" dirty="0" err="1">
                <a:latin typeface="Consolas" panose="020B0609020204030204" pitchFamily="49" charset="0"/>
              </a:rPr>
              <a:t>testZero</a:t>
            </a:r>
            <a:r>
              <a:rPr lang="en-CH" sz="3600" dirty="0">
                <a:latin typeface="Consolas" panose="020B0609020204030204" pitchFamily="49" charset="0"/>
              </a:rPr>
              <a:t>() {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  </a:t>
            </a:r>
            <a:r>
              <a:rPr lang="en-CH" sz="3600" dirty="0" err="1">
                <a:latin typeface="Consolas" panose="020B0609020204030204" pitchFamily="49" charset="0"/>
              </a:rPr>
              <a:t>assertThat</a:t>
            </a:r>
            <a:r>
              <a:rPr lang="en-CH" sz="3600" dirty="0">
                <a:latin typeface="Consolas" panose="020B0609020204030204" pitchFamily="49" charset="0"/>
              </a:rPr>
              <a:t>(fib(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CH" sz="3600" dirty="0">
                <a:latin typeface="Consolas" panose="020B0609020204030204" pitchFamily="49" charset="0"/>
              </a:rPr>
              <a:t>), is(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CH" sz="3600" dirty="0">
                <a:latin typeface="Consolas" panose="020B0609020204030204" pitchFamily="49" charset="0"/>
              </a:rPr>
              <a:t>));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}</a:t>
            </a:r>
          </a:p>
          <a:p>
            <a:r>
              <a:rPr lang="en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@Test 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void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CH" sz="3600" dirty="0" err="1">
                <a:latin typeface="Consolas" panose="020B0609020204030204" pitchFamily="49" charset="0"/>
              </a:rPr>
              <a:t>testOne</a:t>
            </a:r>
            <a:r>
              <a:rPr lang="en-CH" sz="3600" dirty="0">
                <a:latin typeface="Consolas" panose="020B0609020204030204" pitchFamily="49" charset="0"/>
              </a:rPr>
              <a:t>() {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  </a:t>
            </a:r>
            <a:r>
              <a:rPr lang="en-CH" sz="3600" dirty="0" err="1">
                <a:latin typeface="Consolas" panose="020B0609020204030204" pitchFamily="49" charset="0"/>
              </a:rPr>
              <a:t>assertThat</a:t>
            </a:r>
            <a:r>
              <a:rPr lang="en-CH" sz="3600" dirty="0">
                <a:latin typeface="Consolas" panose="020B0609020204030204" pitchFamily="49" charset="0"/>
              </a:rPr>
              <a:t>(fib(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CH" sz="3600" dirty="0">
                <a:latin typeface="Consolas" panose="020B0609020204030204" pitchFamily="49" charset="0"/>
              </a:rPr>
              <a:t>), is(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CH" sz="3600" dirty="0">
                <a:latin typeface="Consolas" panose="020B0609020204030204" pitchFamily="49" charset="0"/>
              </a:rPr>
              <a:t>));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A0FCD1-5291-7556-AB04-EA4DDFE5D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36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1128923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D977A-506A-897E-234C-361FC7DF7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Test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3010E-B950-3F27-F868-7A4BA525A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3600" dirty="0">
                <a:latin typeface="Consolas" panose="020B0609020204030204" pitchFamily="49" charset="0"/>
              </a:rPr>
              <a:t>	</a:t>
            </a:r>
            <a:r>
              <a:rPr lang="en-CH" sz="3600" dirty="0" err="1">
                <a:latin typeface="Consolas" panose="020B0609020204030204" pitchFamily="49" charset="0"/>
              </a:rPr>
              <a:t>testEverything</a:t>
            </a:r>
            <a:r>
              <a:rPr lang="en-CH" sz="36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5CDFB-9FB6-0EA0-C7C2-7028386D7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37</a:t>
            </a:fld>
            <a:endParaRPr lang="en-CH" dirty="0"/>
          </a:p>
        </p:txBody>
      </p:sp>
      <p:pic>
        <p:nvPicPr>
          <p:cNvPr id="7" name="Graphic 6" descr="Close with solid fill">
            <a:extLst>
              <a:ext uri="{FF2B5EF4-FFF2-40B4-BE49-F238E27FC236}">
                <a16:creationId xmlns:a16="http://schemas.microsoft.com/office/drawing/2014/main" id="{237D6BE3-555A-06C8-0F87-FB832625A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670" y="16906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596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3010E-B950-3F27-F868-7A4BA525A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3600" dirty="0">
                <a:latin typeface="Consolas" panose="020B0609020204030204" pitchFamily="49" charset="0"/>
              </a:rPr>
              <a:t>	ageCannotBeLessThan0()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	usersUnder18AreMinors()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	</a:t>
            </a:r>
            <a:r>
              <a:rPr lang="en-CH" sz="3600" dirty="0" err="1">
                <a:latin typeface="Consolas" panose="020B0609020204030204" pitchFamily="49" charset="0"/>
              </a:rPr>
              <a:t>birthDatePrintedWithUserLocale</a:t>
            </a:r>
            <a:r>
              <a:rPr lang="en-CH" sz="3600" dirty="0">
                <a:latin typeface="Consolas" panose="020B0609020204030204" pitchFamily="49" charset="0"/>
              </a:rPr>
              <a:t>()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	</a:t>
            </a:r>
            <a:r>
              <a:rPr lang="en-CH" sz="3600" dirty="0" err="1">
                <a:latin typeface="Consolas" panose="020B0609020204030204" pitchFamily="49" charset="0"/>
              </a:rPr>
              <a:t>ageIsCorrectInLeapYear</a:t>
            </a:r>
            <a:r>
              <a:rPr lang="en-CH" sz="36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5CDFB-9FB6-0EA0-C7C2-7028386D7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38</a:t>
            </a:fld>
            <a:endParaRPr lang="en-CH" dirty="0"/>
          </a:p>
        </p:txBody>
      </p:sp>
      <p:pic>
        <p:nvPicPr>
          <p:cNvPr id="7" name="Graphic 6" descr="Close with solid fill">
            <a:extLst>
              <a:ext uri="{FF2B5EF4-FFF2-40B4-BE49-F238E27FC236}">
                <a16:creationId xmlns:a16="http://schemas.microsoft.com/office/drawing/2014/main" id="{237D6BE3-555A-06C8-0F87-FB832625A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670" y="1690688"/>
            <a:ext cx="914400" cy="914400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0381151D-4FBA-5A0D-14C0-1EE6EDF660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78670" y="2422667"/>
            <a:ext cx="914400" cy="914400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2EF3E683-87F4-1985-98E7-79B9F84AEF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78670" y="3184933"/>
            <a:ext cx="914400" cy="914400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0C42A373-4A51-32B3-35D6-4F4BFAAC1A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78670" y="393065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9805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4361-32B3-1766-C75F-1548FA44A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Sharing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9DAC4-5CC0-38BC-5EFF-68633F35A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86067" cy="416877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fr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@BeforeAll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static</a:t>
            </a:r>
            <a:r>
              <a:rPr lang="fr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fr-CH" sz="3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void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 err="1">
                <a:latin typeface="Consolas" panose="020B0609020204030204" pitchFamily="49" charset="0"/>
              </a:rPr>
              <a:t>globalSetup</a:t>
            </a:r>
            <a:r>
              <a:rPr lang="fr-CH" sz="3600" dirty="0">
                <a:latin typeface="Consolas" panose="020B0609020204030204" pitchFamily="49" charset="0"/>
              </a:rPr>
              <a:t>() {...} </a:t>
            </a:r>
            <a:endParaRPr lang="en-CH" sz="3600" dirty="0"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fr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@AfterAll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static</a:t>
            </a:r>
            <a:r>
              <a:rPr lang="fr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fr-CH" sz="3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void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 err="1">
                <a:latin typeface="Consolas" panose="020B0609020204030204" pitchFamily="49" charset="0"/>
              </a:rPr>
              <a:t>globalTeardown</a:t>
            </a:r>
            <a:r>
              <a:rPr lang="fr-CH" sz="3600" dirty="0">
                <a:latin typeface="Consolas" panose="020B0609020204030204" pitchFamily="49" charset="0"/>
              </a:rPr>
              <a:t>() {...}</a:t>
            </a:r>
            <a:endParaRPr lang="en-CH" sz="3600" dirty="0"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fr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@BeforeEach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void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 err="1">
                <a:latin typeface="Consolas" panose="020B0609020204030204" pitchFamily="49" charset="0"/>
              </a:rPr>
              <a:t>localSetup</a:t>
            </a:r>
            <a:r>
              <a:rPr lang="fr-CH" sz="3600" dirty="0">
                <a:latin typeface="Consolas" panose="020B0609020204030204" pitchFamily="49" charset="0"/>
              </a:rPr>
              <a:t>() {...}</a:t>
            </a:r>
            <a:endParaRPr lang="en-CH" sz="3600" dirty="0"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fr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@AfterEach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void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 err="1">
                <a:latin typeface="Consolas" panose="020B0609020204030204" pitchFamily="49" charset="0"/>
              </a:rPr>
              <a:t>localTeardown</a:t>
            </a:r>
            <a:r>
              <a:rPr lang="fr-CH" sz="3600" dirty="0">
                <a:latin typeface="Consolas" panose="020B0609020204030204" pitchFamily="49" charset="0"/>
              </a:rPr>
              <a:t>() {...}</a:t>
            </a:r>
            <a:endParaRPr lang="en-CH" sz="3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1F30E-6144-B227-5FCA-FE02CDBC2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39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71754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EDB10-7D06-76F6-582E-9C9C73BC6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</a:t>
            </a:r>
            <a:r>
              <a:rPr lang="en-CH" dirty="0" err="1"/>
              <a:t>erification</a:t>
            </a:r>
            <a:r>
              <a:rPr lang="en-CH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DE481-277E-8868-0495-BCA37AF6F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3449108"/>
          </a:xfrm>
        </p:spPr>
        <p:txBody>
          <a:bodyPr>
            <a:normAutofit fontScale="92500" lnSpcReduction="20000"/>
          </a:bodyPr>
          <a:lstStyle/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r>
              <a:rPr lang="en-CH" dirty="0"/>
              <a:t>	10k lines of code</a:t>
            </a:r>
          </a:p>
          <a:p>
            <a:r>
              <a:rPr lang="en-CH" dirty="0"/>
              <a:t>	200k lines of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6E287-DC3E-311F-A098-3B52280DD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</a:t>
            </a:fld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57A58B-AA21-41ED-2986-7E9B968293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H" dirty="0"/>
              <a:t>seL4: formal verification of an OS kernel, G. Klein et al., 2009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6984751-8B56-37AD-56E1-89CA7CC52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199" y="1825625"/>
            <a:ext cx="3489328" cy="174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251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D5B70-266B-8EDB-21D2-7406E6729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Naming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28860-B6F5-0F7D-5101-E6A2F80E7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3600" dirty="0" err="1">
                <a:latin typeface="Consolas" panose="020B0609020204030204" pitchFamily="49" charset="0"/>
              </a:rPr>
              <a:t>dateIsPrintedCorrectly</a:t>
            </a:r>
            <a:endParaRPr lang="en-CH" sz="3600" dirty="0">
              <a:latin typeface="Consolas" panose="020B0609020204030204" pitchFamily="49" charset="0"/>
            </a:endParaRPr>
          </a:p>
          <a:p>
            <a:r>
              <a:rPr lang="en-CH" sz="3600" dirty="0" err="1">
                <a:latin typeface="Consolas" panose="020B0609020204030204" pitchFamily="49" charset="0"/>
              </a:rPr>
              <a:t>nameCanIncludeThaiCharacters</a:t>
            </a:r>
            <a:endParaRPr lang="en-CH" sz="3600" dirty="0">
              <a:latin typeface="Consolas" panose="020B0609020204030204" pitchFamily="49" charset="0"/>
            </a:endParaRPr>
          </a:p>
          <a:p>
            <a:r>
              <a:rPr lang="en-CH" sz="3600" dirty="0" err="1">
                <a:latin typeface="Consolas" panose="020B0609020204030204" pitchFamily="49" charset="0"/>
              </a:rPr>
              <a:t>shareFeatureWorks</a:t>
            </a:r>
            <a:endParaRPr lang="en-CH" sz="3600" dirty="0">
              <a:latin typeface="Consolas" panose="020B0609020204030204" pitchFamily="49" charset="0"/>
            </a:endParaRPr>
          </a:p>
          <a:p>
            <a:r>
              <a:rPr lang="en-CH" sz="3600" dirty="0">
                <a:latin typeface="Consolas" panose="020B0609020204030204" pitchFamily="49" charset="0"/>
              </a:rPr>
              <a:t>canParseNumbersOver1000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06CF51-6291-D209-82DA-202E5BF02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40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48245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04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04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76EA9-9005-FEE2-B3E6-3FFB25B3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Naming: avoid...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3010E-B950-3F27-F868-7A4BA525A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dirty="0"/>
              <a:t>“correctly”</a:t>
            </a:r>
          </a:p>
          <a:p>
            <a:r>
              <a:rPr lang="en-CH" dirty="0"/>
              <a:t>“works”</a:t>
            </a:r>
          </a:p>
          <a:p>
            <a:r>
              <a:rPr lang="en-CH" dirty="0"/>
              <a:t>“valid”</a:t>
            </a:r>
          </a:p>
          <a:p>
            <a:r>
              <a:rPr lang="en-CH" dirty="0"/>
              <a:t>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5CDFB-9FB6-0EA0-C7C2-7028386D7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41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9192252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64155-1E7A-A989-03AB-440EDFEEE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Testing private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36805-67CC-DEA2-207B-C7C1CB579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CH" sz="7200" dirty="0">
                <a:solidFill>
                  <a:schemeClr val="accent3"/>
                </a:solidFill>
              </a:rPr>
              <a:t>DON’T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44D3B-242B-5FE5-CA44-1AC209B0D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42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6562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B0824-228C-6E50-E23C-4174AAEA9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Imagine...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5F8DE-8AC1-2F76-3E55-A47759433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“</a:t>
            </a:r>
            <a:r>
              <a:rPr lang="en-CH" dirty="0">
                <a:solidFill>
                  <a:schemeClr val="bg2"/>
                </a:solidFill>
              </a:rPr>
              <a:t>The SQLite library consists of approximately</a:t>
            </a:r>
            <a:br>
              <a:rPr lang="en-CH" dirty="0">
                <a:solidFill>
                  <a:schemeClr val="bg2"/>
                </a:solidFill>
              </a:rPr>
            </a:br>
            <a:r>
              <a:rPr lang="en-CH" dirty="0">
                <a:solidFill>
                  <a:schemeClr val="bg2"/>
                </a:solidFill>
              </a:rPr>
              <a:t>  145.3 KSLOC [...]</a:t>
            </a:r>
          </a:p>
          <a:p>
            <a:r>
              <a:rPr lang="en-CH" dirty="0">
                <a:solidFill>
                  <a:schemeClr val="bg2"/>
                </a:solidFill>
              </a:rPr>
              <a:t>  B</a:t>
            </a:r>
            <a:r>
              <a:rPr lang="en-GB" dirty="0">
                <a:solidFill>
                  <a:schemeClr val="bg2"/>
                </a:solidFill>
              </a:rPr>
              <a:t>y comparison, the project has </a:t>
            </a:r>
            <a:r>
              <a:rPr lang="en-GB" u="sng" dirty="0">
                <a:solidFill>
                  <a:schemeClr val="bg2"/>
                </a:solidFill>
              </a:rPr>
              <a:t>608 times</a:t>
            </a:r>
            <a:br>
              <a:rPr lang="en-CH" dirty="0">
                <a:solidFill>
                  <a:schemeClr val="bg2"/>
                </a:solidFill>
              </a:rPr>
            </a:br>
            <a:r>
              <a:rPr lang="en-CH" dirty="0">
                <a:solidFill>
                  <a:schemeClr val="bg2"/>
                </a:solidFill>
              </a:rPr>
              <a:t>  </a:t>
            </a:r>
            <a:r>
              <a:rPr lang="en-GB" dirty="0">
                <a:solidFill>
                  <a:schemeClr val="bg2"/>
                </a:solidFill>
              </a:rPr>
              <a:t>as</a:t>
            </a:r>
            <a:r>
              <a:rPr lang="en-CH" dirty="0">
                <a:solidFill>
                  <a:schemeClr val="bg2"/>
                </a:solidFill>
              </a:rPr>
              <a:t> </a:t>
            </a:r>
            <a:r>
              <a:rPr lang="en-GB" dirty="0">
                <a:solidFill>
                  <a:schemeClr val="bg2"/>
                </a:solidFill>
              </a:rPr>
              <a:t>much test code and test scripts –</a:t>
            </a:r>
            <a:br>
              <a:rPr lang="en-CH" dirty="0"/>
            </a:br>
            <a:r>
              <a:rPr lang="en-CH" dirty="0"/>
              <a:t>  </a:t>
            </a:r>
            <a:r>
              <a:rPr lang="en-GB" u="sng" dirty="0"/>
              <a:t>92038.3 KSLOC</a:t>
            </a:r>
            <a:r>
              <a:rPr lang="en-CH" dirty="0"/>
              <a:t>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21442-E0DD-B83A-E42F-375CCFD89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43</a:t>
            </a:fld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88C13E-597C-FAE1-2F99-E13CCD2C9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dirty="0"/>
              <a:t>https://sqlite.org/testing.html</a:t>
            </a:r>
            <a:endParaRPr lang="en-CH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E3959C4-D938-2ACE-DF65-32762A8F0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15250" y="4632324"/>
            <a:ext cx="363855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4505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10D80-D2F5-1606-6788-EB6B688DD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Test code is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D9E86-7DCD-967A-09A4-CF1D0A2A2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Standards</a:t>
            </a:r>
          </a:p>
          <a:p>
            <a:endParaRPr lang="en-CH" dirty="0"/>
          </a:p>
          <a:p>
            <a:r>
              <a:rPr lang="en-CH" dirty="0"/>
              <a:t>Quality</a:t>
            </a:r>
          </a:p>
          <a:p>
            <a:endParaRPr lang="en-CH" dirty="0"/>
          </a:p>
          <a:p>
            <a:r>
              <a:rPr lang="en-CH" dirty="0"/>
              <a:t>Version control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8366B-6344-4E25-1709-53C074F3B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44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660056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2D490-6DD2-E221-DD62-B80A085BA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metric can one use</a:t>
            </a:r>
            <a:br>
              <a:rPr lang="en-CH" dirty="0"/>
            </a:br>
            <a:r>
              <a:rPr lang="en-CH" dirty="0"/>
              <a:t>to evaluate tests?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FA15FF-A2AE-4B9A-BA67-7B0603ECF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478662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490E47-E2E1-EEF0-538D-047CEACC8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46</a:t>
            </a:fld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4E94C-49B3-00DB-AFBE-929228680F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dirty="0"/>
              <a:t>https://github.com/openjdk/jdk/pull/5841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5B6807-18DC-F5D3-63F7-2BB92628F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9567"/>
            <a:ext cx="12193359" cy="239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257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8D377-D671-1D6A-2127-16FB34940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Coverage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D5AAB9-20FC-DE78-E2A9-FDFA5D54D8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H" b="0" i="1" smtClean="0">
                              <a:latin typeface="Cambria Math" panose="02040503050406030204" pitchFamily="18" charset="0"/>
                            </a:rPr>
                            <m:t>𝐶𝑜𝑑𝑒</m:t>
                          </m:r>
                          <m:r>
                            <a:rPr lang="en-CH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H" b="0" i="1" smtClean="0">
                              <a:latin typeface="Cambria Math" panose="02040503050406030204" pitchFamily="18" charset="0"/>
                            </a:rPr>
                            <m:t>𝑒𝑥𝑒𝑐𝑢𝑡𝑒𝑑</m:t>
                          </m:r>
                          <m:r>
                            <a:rPr lang="en-CH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H" b="0" i="1" smtClean="0">
                              <a:latin typeface="Cambria Math" panose="02040503050406030204" pitchFamily="18" charset="0"/>
                            </a:rPr>
                            <m:t>𝑏𝑦</m:t>
                          </m:r>
                          <m:r>
                            <a:rPr lang="en-CH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H" b="0" i="1" smtClean="0">
                              <a:latin typeface="Cambria Math" panose="02040503050406030204" pitchFamily="18" charset="0"/>
                            </a:rPr>
                            <m:t>𝑡𝑒𝑠𝑡𝑠</m:t>
                          </m:r>
                        </m:num>
                        <m:den>
                          <m:r>
                            <a:rPr lang="en-CH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CH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H" b="0" i="1" smtClean="0">
                              <a:latin typeface="Cambria Math" panose="02040503050406030204" pitchFamily="18" charset="0"/>
                            </a:rPr>
                            <m:t>𝑐𝑜𝑑𝑒</m:t>
                          </m:r>
                        </m:den>
                      </m:f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D5AAB9-20FC-DE78-E2A9-FDFA5D54D8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9F33D-5F54-B85C-B2B8-25B92BA31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47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2682313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A6926-01E5-154D-E48F-7758EAA69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“Code”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D5370-50C8-723D-24DE-9E29EA9C6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Lines?</a:t>
            </a:r>
          </a:p>
          <a:p>
            <a:endParaRPr lang="en-CH" dirty="0"/>
          </a:p>
          <a:p>
            <a:r>
              <a:rPr lang="en-CH" dirty="0"/>
              <a:t>Statements?</a:t>
            </a:r>
          </a:p>
          <a:p>
            <a:endParaRPr lang="en-CH" dirty="0"/>
          </a:p>
          <a:p>
            <a:r>
              <a:rPr lang="en-CH" dirty="0"/>
              <a:t>Branches?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F5DAED-F092-E037-D86C-EE974F2BC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48</a:t>
            </a:fld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E5D268-E722-3033-F875-F1E06CC665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728826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B80C7-E504-D718-4A16-238EF279E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Coverage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D2D00-6145-6BCC-E94D-C8C482C91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CH" sz="3600" dirty="0" err="1">
                <a:latin typeface="Consolas" panose="020B0609020204030204" pitchFamily="49" charset="0"/>
              </a:rPr>
              <a:t>getFee</a:t>
            </a:r>
            <a:r>
              <a:rPr lang="en-CH" sz="3600" dirty="0">
                <a:latin typeface="Consolas" panose="020B0609020204030204" pitchFamily="49" charset="0"/>
              </a:rPr>
              <a:t>(</a:t>
            </a:r>
            <a:r>
              <a:rPr lang="en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Package</a:t>
            </a:r>
            <a:r>
              <a:rPr lang="en-CH" sz="3600" dirty="0">
                <a:latin typeface="Consolas" panose="020B0609020204030204" pitchFamily="49" charset="0"/>
              </a:rPr>
              <a:t> pkg) {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  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CH" sz="3600" dirty="0">
                <a:latin typeface="Consolas" panose="020B0609020204030204" pitchFamily="49" charset="0"/>
              </a:rPr>
              <a:t> (pkg ==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null</a:t>
            </a:r>
            <a:r>
              <a:rPr lang="en-CH" sz="3600" dirty="0">
                <a:latin typeface="Consolas" panose="020B0609020204030204" pitchFamily="49" charset="0"/>
              </a:rPr>
              <a:t>) 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throw</a:t>
            </a:r>
            <a:r>
              <a:rPr lang="en-CH" sz="3600" dirty="0">
                <a:latin typeface="Consolas" panose="020B0609020204030204" pitchFamily="49" charset="0"/>
              </a:rPr>
              <a:t> ...;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  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CH" sz="3600" dirty="0">
                <a:latin typeface="Consolas" panose="020B0609020204030204" pitchFamily="49" charset="0"/>
              </a:rPr>
              <a:t> fee =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10</a:t>
            </a:r>
            <a:r>
              <a:rPr lang="en-CH" sz="3600" dirty="0">
                <a:latin typeface="Consolas" panose="020B0609020204030204" pitchFamily="49" charset="0"/>
              </a:rPr>
              <a:t>;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  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CH" sz="3600" dirty="0">
                <a:latin typeface="Consolas" panose="020B0609020204030204" pitchFamily="49" charset="0"/>
              </a:rPr>
              <a:t> (</a:t>
            </a:r>
            <a:r>
              <a:rPr lang="en-CH" sz="3600" dirty="0" err="1">
                <a:latin typeface="Consolas" panose="020B0609020204030204" pitchFamily="49" charset="0"/>
              </a:rPr>
              <a:t>pkg.isHeavy</a:t>
            </a:r>
            <a:r>
              <a:rPr lang="en-CH" sz="3600" dirty="0">
                <a:latin typeface="Consolas" panose="020B0609020204030204" pitchFamily="49" charset="0"/>
              </a:rPr>
              <a:t>()) fee +=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10</a:t>
            </a:r>
            <a:r>
              <a:rPr lang="en-CH" sz="3600" dirty="0">
                <a:latin typeface="Consolas" panose="020B0609020204030204" pitchFamily="49" charset="0"/>
              </a:rPr>
              <a:t>;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  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CH" sz="3600" dirty="0">
                <a:latin typeface="Consolas" panose="020B0609020204030204" pitchFamily="49" charset="0"/>
              </a:rPr>
              <a:t> (</a:t>
            </a:r>
            <a:r>
              <a:rPr lang="en-CH" sz="3600" dirty="0" err="1">
                <a:latin typeface="Consolas" panose="020B0609020204030204" pitchFamily="49" charset="0"/>
              </a:rPr>
              <a:t>pkg.isInternational</a:t>
            </a:r>
            <a:r>
              <a:rPr lang="en-CH" sz="3600" dirty="0">
                <a:latin typeface="Consolas" panose="020B0609020204030204" pitchFamily="49" charset="0"/>
              </a:rPr>
              <a:t>()) fee *=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CH" sz="3600" dirty="0">
                <a:latin typeface="Consolas" panose="020B0609020204030204" pitchFamily="49" charset="0"/>
              </a:rPr>
              <a:t>;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  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return</a:t>
            </a:r>
            <a:r>
              <a:rPr lang="en-CH" sz="3600" dirty="0">
                <a:latin typeface="Consolas" panose="020B0609020204030204" pitchFamily="49" charset="0"/>
              </a:rPr>
              <a:t> fee;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BB225-DECA-783E-6EEB-A5E4A1322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49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556959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381F0-1A50-FC72-3A87-7010903BB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Beta versions?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24F90-1B23-A108-46D4-760068CFF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C5BB7-DC4A-86A0-8836-29BFC9A8E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5</a:t>
            </a:fld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E8FF45-A1CF-BF0B-ED43-D39E516B3C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“New World’s Bugs and Glitches Are Almost as Bad as Cyberpunk 2077”, Den of Geek, 2021</a:t>
            </a:r>
          </a:p>
        </p:txBody>
      </p:sp>
      <p:pic>
        <p:nvPicPr>
          <p:cNvPr id="7" name="Picture 2" descr="New World">
            <a:extLst>
              <a:ext uri="{FF2B5EF4-FFF2-40B4-BE49-F238E27FC236}">
                <a16:creationId xmlns:a16="http://schemas.microsoft.com/office/drawing/2014/main" id="{1F49E71F-03E8-4BC7-F850-51F84895A0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9" b="19109"/>
          <a:stretch/>
        </p:blipFill>
        <p:spPr bwMode="auto">
          <a:xfrm>
            <a:off x="838199" y="1831974"/>
            <a:ext cx="10519250" cy="434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046D16-B1A4-48ED-5E17-A8EFAA98E91B}"/>
              </a:ext>
            </a:extLst>
          </p:cNvPr>
          <p:cNvSpPr txBox="1"/>
          <p:nvPr/>
        </p:nvSpPr>
        <p:spPr>
          <a:xfrm>
            <a:off x="3905249" y="4514850"/>
            <a:ext cx="7077076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CH" sz="4000" dirty="0"/>
              <a:t>“the most notable bug [...] forces </a:t>
            </a:r>
            <a:br>
              <a:rPr lang="en-CH" sz="4000" dirty="0"/>
            </a:br>
            <a:r>
              <a:rPr lang="en-CH" sz="4000" dirty="0"/>
              <a:t>  you to wait 7 days to respawn”</a:t>
            </a:r>
          </a:p>
        </p:txBody>
      </p:sp>
    </p:spTree>
    <p:extLst>
      <p:ext uri="{BB962C8B-B14F-4D97-AF65-F5344CB8AC3E}">
        <p14:creationId xmlns:p14="http://schemas.microsoft.com/office/powerpoint/2010/main" val="14208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B80C7-E504-D718-4A16-238EF279E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Lines?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D2D00-6145-6BCC-E94D-C8C482C91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CH" sz="3600" dirty="0">
                <a:latin typeface="Consolas" panose="020B0609020204030204" pitchFamily="49" charset="0"/>
              </a:rPr>
              <a:t> (pkg ==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null</a:t>
            </a:r>
            <a:r>
              <a:rPr lang="en-CH" sz="3600" dirty="0">
                <a:latin typeface="Consolas" panose="020B0609020204030204" pitchFamily="49" charset="0"/>
              </a:rPr>
              <a:t>) 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throw</a:t>
            </a:r>
            <a:r>
              <a:rPr lang="en-CH" sz="3600" dirty="0">
                <a:latin typeface="Consolas" panose="020B0609020204030204" pitchFamily="49" charset="0"/>
              </a:rPr>
              <a:t> ...;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CH" sz="3600" dirty="0">
                <a:latin typeface="Consolas" panose="020B0609020204030204" pitchFamily="49" charset="0"/>
              </a:rPr>
              <a:t> fee =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10</a:t>
            </a:r>
            <a:r>
              <a:rPr lang="en-CH" sz="3600" dirty="0">
                <a:latin typeface="Consolas" panose="020B0609020204030204" pitchFamily="49" charset="0"/>
              </a:rPr>
              <a:t>;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CH" sz="3600" dirty="0">
                <a:latin typeface="Consolas" panose="020B0609020204030204" pitchFamily="49" charset="0"/>
              </a:rPr>
              <a:t> (</a:t>
            </a:r>
            <a:r>
              <a:rPr lang="en-CH" sz="3600" dirty="0" err="1">
                <a:latin typeface="Consolas" panose="020B0609020204030204" pitchFamily="49" charset="0"/>
              </a:rPr>
              <a:t>pkg.isHeavy</a:t>
            </a:r>
            <a:r>
              <a:rPr lang="en-CH" sz="3600" dirty="0">
                <a:latin typeface="Consolas" panose="020B0609020204030204" pitchFamily="49" charset="0"/>
              </a:rPr>
              <a:t>()) fee +=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10</a:t>
            </a:r>
            <a:r>
              <a:rPr lang="en-CH" sz="3600" dirty="0">
                <a:latin typeface="Consolas" panose="020B0609020204030204" pitchFamily="49" charset="0"/>
              </a:rPr>
              <a:t>;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CH" sz="3600" dirty="0">
                <a:latin typeface="Consolas" panose="020B0609020204030204" pitchFamily="49" charset="0"/>
              </a:rPr>
              <a:t> (</a:t>
            </a:r>
            <a:r>
              <a:rPr lang="en-CH" sz="3600" dirty="0" err="1">
                <a:latin typeface="Consolas" panose="020B0609020204030204" pitchFamily="49" charset="0"/>
              </a:rPr>
              <a:t>pkg.isInternational</a:t>
            </a:r>
            <a:r>
              <a:rPr lang="en-CH" sz="3600" dirty="0">
                <a:latin typeface="Consolas" panose="020B0609020204030204" pitchFamily="49" charset="0"/>
              </a:rPr>
              <a:t>()) fee *=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CH" sz="3600" dirty="0">
                <a:latin typeface="Consolas" panose="020B0609020204030204" pitchFamily="49" charset="0"/>
              </a:rPr>
              <a:t>;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return</a:t>
            </a:r>
            <a:r>
              <a:rPr lang="en-CH" sz="3600" dirty="0">
                <a:latin typeface="Consolas" panose="020B0609020204030204" pitchFamily="49" charset="0"/>
              </a:rPr>
              <a:t> fee;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BB225-DECA-783E-6EEB-A5E4A1322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50</a:t>
            </a:fld>
            <a:endParaRPr lang="en-CH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2FD93D7-3108-DFE7-ADD6-E2A51B683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642874"/>
              </p:ext>
            </p:extLst>
          </p:nvPr>
        </p:nvGraphicFramePr>
        <p:xfrm>
          <a:off x="8453967" y="67732"/>
          <a:ext cx="3661834" cy="1402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30917">
                  <a:extLst>
                    <a:ext uri="{9D8B030D-6E8A-4147-A177-3AD203B41FA5}">
                      <a16:colId xmlns:a16="http://schemas.microsoft.com/office/drawing/2014/main" val="2880823567"/>
                    </a:ext>
                  </a:extLst>
                </a:gridCol>
                <a:gridCol w="1830917">
                  <a:extLst>
                    <a:ext uri="{9D8B030D-6E8A-4147-A177-3AD203B41FA5}">
                      <a16:colId xmlns:a16="http://schemas.microsoft.com/office/drawing/2014/main" val="23220399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H" sz="4000" dirty="0"/>
                        <a:t>Heavy?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4000" dirty="0"/>
                        <a:t>Int’l?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3753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H" sz="4000" dirty="0"/>
                        <a:t>True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4000" dirty="0"/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5868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18014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D2D00-6145-6BCC-E94D-C8C482C91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if</a:t>
            </a:r>
            <a:r>
              <a:rPr lang="en-CH" sz="3600" dirty="0">
                <a:highlight>
                  <a:srgbClr val="00FF00"/>
                </a:highlight>
                <a:latin typeface="Consolas" panose="020B0609020204030204" pitchFamily="49" charset="0"/>
              </a:rPr>
              <a:t> (pkg ==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null</a:t>
            </a:r>
            <a:r>
              <a:rPr lang="en-CH" sz="3600" dirty="0">
                <a:highlight>
                  <a:srgbClr val="00FF00"/>
                </a:highlight>
                <a:latin typeface="Consolas" panose="020B0609020204030204" pitchFamily="49" charset="0"/>
              </a:rPr>
              <a:t>) 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throw</a:t>
            </a:r>
            <a:r>
              <a:rPr lang="en-CH" sz="3600" dirty="0">
                <a:highlight>
                  <a:srgbClr val="00FF00"/>
                </a:highlight>
                <a:latin typeface="Consolas" panose="020B0609020204030204" pitchFamily="49" charset="0"/>
              </a:rPr>
              <a:t> ...;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int</a:t>
            </a:r>
            <a:r>
              <a:rPr lang="en-CH" sz="3600" dirty="0">
                <a:highlight>
                  <a:srgbClr val="00FF00"/>
                </a:highlight>
                <a:latin typeface="Consolas" panose="020B0609020204030204" pitchFamily="49" charset="0"/>
              </a:rPr>
              <a:t> fee =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10</a:t>
            </a:r>
            <a:r>
              <a:rPr lang="en-CH" sz="3600" dirty="0">
                <a:highlight>
                  <a:srgbClr val="00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if</a:t>
            </a:r>
            <a:r>
              <a:rPr lang="en-CH" sz="3600" dirty="0">
                <a:highlight>
                  <a:srgbClr val="00FF00"/>
                </a:highlight>
                <a:latin typeface="Consolas" panose="020B0609020204030204" pitchFamily="49" charset="0"/>
              </a:rPr>
              <a:t> (</a:t>
            </a:r>
            <a:r>
              <a:rPr lang="en-CH" sz="3600" dirty="0" err="1">
                <a:highlight>
                  <a:srgbClr val="00FF00"/>
                </a:highlight>
                <a:latin typeface="Consolas" panose="020B0609020204030204" pitchFamily="49" charset="0"/>
              </a:rPr>
              <a:t>pkg.isHeavy</a:t>
            </a:r>
            <a:r>
              <a:rPr lang="en-CH" sz="3600" dirty="0">
                <a:highlight>
                  <a:srgbClr val="00FF00"/>
                </a:highlight>
                <a:latin typeface="Consolas" panose="020B0609020204030204" pitchFamily="49" charset="0"/>
              </a:rPr>
              <a:t>()) fee +=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10</a:t>
            </a:r>
            <a:r>
              <a:rPr lang="en-CH" sz="3600" dirty="0">
                <a:highlight>
                  <a:srgbClr val="00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if</a:t>
            </a:r>
            <a:r>
              <a:rPr lang="en-CH" sz="3600" dirty="0">
                <a:highlight>
                  <a:srgbClr val="00FF00"/>
                </a:highlight>
                <a:latin typeface="Consolas" panose="020B0609020204030204" pitchFamily="49" charset="0"/>
              </a:rPr>
              <a:t> (</a:t>
            </a:r>
            <a:r>
              <a:rPr lang="en-CH" sz="3600" dirty="0" err="1">
                <a:highlight>
                  <a:srgbClr val="00FF00"/>
                </a:highlight>
                <a:latin typeface="Consolas" panose="020B0609020204030204" pitchFamily="49" charset="0"/>
              </a:rPr>
              <a:t>pkg.isInternational</a:t>
            </a:r>
            <a:r>
              <a:rPr lang="en-CH" sz="3600" dirty="0">
                <a:highlight>
                  <a:srgbClr val="00FF00"/>
                </a:highlight>
                <a:latin typeface="Consolas" panose="020B0609020204030204" pitchFamily="49" charset="0"/>
              </a:rPr>
              <a:t>()) fee *=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2</a:t>
            </a:r>
            <a:r>
              <a:rPr lang="en-CH" sz="3600" dirty="0">
                <a:highlight>
                  <a:srgbClr val="00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return</a:t>
            </a:r>
            <a:r>
              <a:rPr lang="en-CH" sz="3600" dirty="0">
                <a:highlight>
                  <a:srgbClr val="00FF00"/>
                </a:highlight>
                <a:latin typeface="Consolas" panose="020B0609020204030204" pitchFamily="49" charset="0"/>
              </a:rPr>
              <a:t> fee;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BB225-DECA-783E-6EEB-A5E4A1322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51</a:t>
            </a:fld>
            <a:endParaRPr lang="en-CH" dirty="0"/>
          </a:p>
        </p:txBody>
      </p:sp>
      <p:pic>
        <p:nvPicPr>
          <p:cNvPr id="9" name="Graphic 8" descr="Sad face outline with solid fill">
            <a:extLst>
              <a:ext uri="{FF2B5EF4-FFF2-40B4-BE49-F238E27FC236}">
                <a16:creationId xmlns:a16="http://schemas.microsoft.com/office/drawing/2014/main" id="{1E55EEB8-57D1-C1E0-11BD-E92DEF6C1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305858"/>
            <a:ext cx="1380066" cy="138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6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B80C7-E504-D718-4A16-238EF279E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Statements?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D2D00-6145-6BCC-E94D-C8C482C91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CH" sz="3600" dirty="0">
                <a:latin typeface="Consolas" panose="020B0609020204030204" pitchFamily="49" charset="0"/>
              </a:rPr>
              <a:t> (pkg ==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null</a:t>
            </a:r>
            <a:r>
              <a:rPr lang="en-CH" sz="3600" dirty="0">
                <a:latin typeface="Consolas" panose="020B0609020204030204" pitchFamily="49" charset="0"/>
              </a:rPr>
              <a:t>) 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throw</a:t>
            </a:r>
            <a:r>
              <a:rPr lang="en-CH" sz="3600" dirty="0">
                <a:latin typeface="Consolas" panose="020B0609020204030204" pitchFamily="49" charset="0"/>
              </a:rPr>
              <a:t> ...;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CH" sz="3600" dirty="0">
                <a:latin typeface="Consolas" panose="020B0609020204030204" pitchFamily="49" charset="0"/>
              </a:rPr>
              <a:t> fee =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10</a:t>
            </a:r>
            <a:r>
              <a:rPr lang="en-CH" sz="3600" dirty="0">
                <a:latin typeface="Consolas" panose="020B0609020204030204" pitchFamily="49" charset="0"/>
              </a:rPr>
              <a:t>;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CH" sz="3600" dirty="0">
                <a:latin typeface="Consolas" panose="020B0609020204030204" pitchFamily="49" charset="0"/>
              </a:rPr>
              <a:t> (</a:t>
            </a:r>
            <a:r>
              <a:rPr lang="en-CH" sz="3600" dirty="0" err="1">
                <a:latin typeface="Consolas" panose="020B0609020204030204" pitchFamily="49" charset="0"/>
              </a:rPr>
              <a:t>pkg.isHeavy</a:t>
            </a:r>
            <a:r>
              <a:rPr lang="en-CH" sz="3600" dirty="0">
                <a:latin typeface="Consolas" panose="020B0609020204030204" pitchFamily="49" charset="0"/>
              </a:rPr>
              <a:t>()) fee +=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10</a:t>
            </a:r>
            <a:r>
              <a:rPr lang="en-CH" sz="3600" dirty="0">
                <a:latin typeface="Consolas" panose="020B0609020204030204" pitchFamily="49" charset="0"/>
              </a:rPr>
              <a:t>;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CH" sz="3600" dirty="0">
                <a:latin typeface="Consolas" panose="020B0609020204030204" pitchFamily="49" charset="0"/>
              </a:rPr>
              <a:t> (</a:t>
            </a:r>
            <a:r>
              <a:rPr lang="en-CH" sz="3600" dirty="0" err="1">
                <a:latin typeface="Consolas" panose="020B0609020204030204" pitchFamily="49" charset="0"/>
              </a:rPr>
              <a:t>pkg.isInternational</a:t>
            </a:r>
            <a:r>
              <a:rPr lang="en-CH" sz="3600" dirty="0">
                <a:latin typeface="Consolas" panose="020B0609020204030204" pitchFamily="49" charset="0"/>
              </a:rPr>
              <a:t>()) fee *=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CH" sz="3600" dirty="0">
                <a:latin typeface="Consolas" panose="020B0609020204030204" pitchFamily="49" charset="0"/>
              </a:rPr>
              <a:t>;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return</a:t>
            </a:r>
            <a:r>
              <a:rPr lang="en-CH" sz="3600" dirty="0">
                <a:latin typeface="Consolas" panose="020B0609020204030204" pitchFamily="49" charset="0"/>
              </a:rPr>
              <a:t> fee;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BB225-DECA-783E-6EEB-A5E4A1322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52</a:t>
            </a:fld>
            <a:endParaRPr lang="en-CH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2FD93D7-3108-DFE7-ADD6-E2A51B683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805836"/>
              </p:ext>
            </p:extLst>
          </p:nvPr>
        </p:nvGraphicFramePr>
        <p:xfrm>
          <a:off x="8453967" y="67732"/>
          <a:ext cx="3661834" cy="1402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30917">
                  <a:extLst>
                    <a:ext uri="{9D8B030D-6E8A-4147-A177-3AD203B41FA5}">
                      <a16:colId xmlns:a16="http://schemas.microsoft.com/office/drawing/2014/main" val="2880823567"/>
                    </a:ext>
                  </a:extLst>
                </a:gridCol>
                <a:gridCol w="1830917">
                  <a:extLst>
                    <a:ext uri="{9D8B030D-6E8A-4147-A177-3AD203B41FA5}">
                      <a16:colId xmlns:a16="http://schemas.microsoft.com/office/drawing/2014/main" val="23220399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H" sz="4000" dirty="0"/>
                        <a:t>Heavy?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4000" dirty="0"/>
                        <a:t>Int’l?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3753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H" sz="4000" dirty="0"/>
                        <a:t>True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4000" dirty="0"/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5868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39690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D2D00-6145-6BCC-E94D-C8C482C91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if</a:t>
            </a:r>
            <a:r>
              <a:rPr lang="en-CH" sz="3600" dirty="0">
                <a:highlight>
                  <a:srgbClr val="00FF00"/>
                </a:highlight>
                <a:latin typeface="Consolas" panose="020B0609020204030204" pitchFamily="49" charset="0"/>
              </a:rPr>
              <a:t> (pkg ==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null</a:t>
            </a:r>
            <a:r>
              <a:rPr lang="en-CH" sz="3600" dirty="0">
                <a:highlight>
                  <a:srgbClr val="00FF00"/>
                </a:highlight>
                <a:latin typeface="Consolas" panose="020B0609020204030204" pitchFamily="49" charset="0"/>
              </a:rPr>
              <a:t>)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throw</a:t>
            </a:r>
            <a:r>
              <a:rPr lang="en-CH" sz="3600" dirty="0">
                <a:highlight>
                  <a:srgbClr val="C0C0C0"/>
                </a:highlight>
                <a:latin typeface="Consolas" panose="020B0609020204030204" pitchFamily="49" charset="0"/>
              </a:rPr>
              <a:t> ...;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int</a:t>
            </a:r>
            <a:r>
              <a:rPr lang="en-CH" sz="3600" dirty="0">
                <a:highlight>
                  <a:srgbClr val="00FF00"/>
                </a:highlight>
                <a:latin typeface="Consolas" panose="020B0609020204030204" pitchFamily="49" charset="0"/>
              </a:rPr>
              <a:t> fee =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10</a:t>
            </a:r>
            <a:r>
              <a:rPr lang="en-CH" sz="3600" dirty="0">
                <a:highlight>
                  <a:srgbClr val="00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if</a:t>
            </a:r>
            <a:r>
              <a:rPr lang="en-CH" sz="3600" dirty="0">
                <a:highlight>
                  <a:srgbClr val="00FF00"/>
                </a:highlight>
                <a:latin typeface="Consolas" panose="020B0609020204030204" pitchFamily="49" charset="0"/>
              </a:rPr>
              <a:t> (</a:t>
            </a:r>
            <a:r>
              <a:rPr lang="en-CH" sz="3600" dirty="0" err="1">
                <a:highlight>
                  <a:srgbClr val="00FF00"/>
                </a:highlight>
                <a:latin typeface="Consolas" panose="020B0609020204030204" pitchFamily="49" charset="0"/>
              </a:rPr>
              <a:t>pkg.isHeavy</a:t>
            </a:r>
            <a:r>
              <a:rPr lang="en-CH" sz="3600" dirty="0">
                <a:highlight>
                  <a:srgbClr val="00FF00"/>
                </a:highlight>
                <a:latin typeface="Consolas" panose="020B0609020204030204" pitchFamily="49" charset="0"/>
              </a:rPr>
              <a:t>()) fee +=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10</a:t>
            </a:r>
            <a:r>
              <a:rPr lang="en-CH" sz="3600" dirty="0">
                <a:highlight>
                  <a:srgbClr val="00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if</a:t>
            </a:r>
            <a:r>
              <a:rPr lang="en-CH" sz="3600" dirty="0">
                <a:highlight>
                  <a:srgbClr val="00FF00"/>
                </a:highlight>
                <a:latin typeface="Consolas" panose="020B0609020204030204" pitchFamily="49" charset="0"/>
              </a:rPr>
              <a:t> (</a:t>
            </a:r>
            <a:r>
              <a:rPr lang="en-CH" sz="3600" dirty="0" err="1">
                <a:highlight>
                  <a:srgbClr val="00FF00"/>
                </a:highlight>
                <a:latin typeface="Consolas" panose="020B0609020204030204" pitchFamily="49" charset="0"/>
              </a:rPr>
              <a:t>pkg.isInternational</a:t>
            </a:r>
            <a:r>
              <a:rPr lang="en-CH" sz="3600" dirty="0">
                <a:highlight>
                  <a:srgbClr val="00FF00"/>
                </a:highlight>
                <a:latin typeface="Consolas" panose="020B0609020204030204" pitchFamily="49" charset="0"/>
              </a:rPr>
              <a:t>()) fee *=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2</a:t>
            </a:r>
            <a:r>
              <a:rPr lang="en-CH" sz="3600" dirty="0">
                <a:highlight>
                  <a:srgbClr val="00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return</a:t>
            </a:r>
            <a:r>
              <a:rPr lang="en-CH" sz="3600" dirty="0">
                <a:highlight>
                  <a:srgbClr val="00FF00"/>
                </a:highlight>
                <a:latin typeface="Consolas" panose="020B0609020204030204" pitchFamily="49" charset="0"/>
              </a:rPr>
              <a:t> fee;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BB225-DECA-783E-6EEB-A5E4A1322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53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478337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B80C7-E504-D718-4A16-238EF279E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Branches?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D2D00-6145-6BCC-E94D-C8C482C91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CH" sz="3600" dirty="0">
                <a:latin typeface="Consolas" panose="020B0609020204030204" pitchFamily="49" charset="0"/>
              </a:rPr>
              <a:t> (pkg ==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null</a:t>
            </a:r>
            <a:r>
              <a:rPr lang="en-CH" sz="3600" dirty="0">
                <a:latin typeface="Consolas" panose="020B0609020204030204" pitchFamily="49" charset="0"/>
              </a:rPr>
              <a:t>) 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throw</a:t>
            </a:r>
            <a:r>
              <a:rPr lang="en-CH" sz="3600" dirty="0">
                <a:latin typeface="Consolas" panose="020B0609020204030204" pitchFamily="49" charset="0"/>
              </a:rPr>
              <a:t> ...;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CH" sz="3600" dirty="0">
                <a:latin typeface="Consolas" panose="020B0609020204030204" pitchFamily="49" charset="0"/>
              </a:rPr>
              <a:t> fee =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10</a:t>
            </a:r>
            <a:r>
              <a:rPr lang="en-CH" sz="3600" dirty="0">
                <a:latin typeface="Consolas" panose="020B0609020204030204" pitchFamily="49" charset="0"/>
              </a:rPr>
              <a:t>;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CH" sz="3600" dirty="0">
                <a:latin typeface="Consolas" panose="020B0609020204030204" pitchFamily="49" charset="0"/>
              </a:rPr>
              <a:t> (</a:t>
            </a:r>
            <a:r>
              <a:rPr lang="en-CH" sz="3600" dirty="0" err="1">
                <a:latin typeface="Consolas" panose="020B0609020204030204" pitchFamily="49" charset="0"/>
              </a:rPr>
              <a:t>pkg.isHeavy</a:t>
            </a:r>
            <a:r>
              <a:rPr lang="en-CH" sz="3600" dirty="0">
                <a:latin typeface="Consolas" panose="020B0609020204030204" pitchFamily="49" charset="0"/>
              </a:rPr>
              <a:t>()) fee +=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10</a:t>
            </a:r>
            <a:r>
              <a:rPr lang="en-CH" sz="3600" dirty="0">
                <a:latin typeface="Consolas" panose="020B0609020204030204" pitchFamily="49" charset="0"/>
              </a:rPr>
              <a:t>;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CH" sz="3600" dirty="0">
                <a:latin typeface="Consolas" panose="020B0609020204030204" pitchFamily="49" charset="0"/>
              </a:rPr>
              <a:t> (</a:t>
            </a:r>
            <a:r>
              <a:rPr lang="en-CH" sz="3600" dirty="0" err="1">
                <a:latin typeface="Consolas" panose="020B0609020204030204" pitchFamily="49" charset="0"/>
              </a:rPr>
              <a:t>pkg.isInternational</a:t>
            </a:r>
            <a:r>
              <a:rPr lang="en-CH" sz="3600" dirty="0">
                <a:latin typeface="Consolas" panose="020B0609020204030204" pitchFamily="49" charset="0"/>
              </a:rPr>
              <a:t>()) fee *=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CH" sz="3600" dirty="0">
                <a:latin typeface="Consolas" panose="020B0609020204030204" pitchFamily="49" charset="0"/>
              </a:rPr>
              <a:t>;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return</a:t>
            </a:r>
            <a:r>
              <a:rPr lang="en-CH" sz="3600" dirty="0">
                <a:latin typeface="Consolas" panose="020B0609020204030204" pitchFamily="49" charset="0"/>
              </a:rPr>
              <a:t> fee;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BB225-DECA-783E-6EEB-A5E4A1322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54</a:t>
            </a:fld>
            <a:endParaRPr lang="en-CH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2FD93D7-3108-DFE7-ADD6-E2A51B683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763940"/>
              </p:ext>
            </p:extLst>
          </p:nvPr>
        </p:nvGraphicFramePr>
        <p:xfrm>
          <a:off x="8453967" y="67732"/>
          <a:ext cx="3661834" cy="1402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30917">
                  <a:extLst>
                    <a:ext uri="{9D8B030D-6E8A-4147-A177-3AD203B41FA5}">
                      <a16:colId xmlns:a16="http://schemas.microsoft.com/office/drawing/2014/main" val="2880823567"/>
                    </a:ext>
                  </a:extLst>
                </a:gridCol>
                <a:gridCol w="1830917">
                  <a:extLst>
                    <a:ext uri="{9D8B030D-6E8A-4147-A177-3AD203B41FA5}">
                      <a16:colId xmlns:a16="http://schemas.microsoft.com/office/drawing/2014/main" val="23220399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H" sz="4000" dirty="0"/>
                        <a:t>Heavy?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4000" dirty="0"/>
                        <a:t>Int’l?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3753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H" sz="4000" dirty="0"/>
                        <a:t>True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4000" dirty="0"/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5868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82015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D2D00-6145-6BCC-E94D-C8C482C91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if</a:t>
            </a:r>
            <a:r>
              <a:rPr lang="en-CH" sz="3600" dirty="0">
                <a:highlight>
                  <a:srgbClr val="FFFF00"/>
                </a:highlight>
                <a:latin typeface="Consolas" panose="020B0609020204030204" pitchFamily="49" charset="0"/>
              </a:rPr>
              <a:t> (pkg ==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null</a:t>
            </a:r>
            <a:r>
              <a:rPr lang="en-CH" sz="3600" dirty="0">
                <a:highlight>
                  <a:srgbClr val="FFFF00"/>
                </a:highlight>
                <a:latin typeface="Consolas" panose="020B0609020204030204" pitchFamily="49" charset="0"/>
              </a:rPr>
              <a:t>) 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throw</a:t>
            </a:r>
            <a:r>
              <a:rPr lang="en-CH" sz="3600" dirty="0">
                <a:highlight>
                  <a:srgbClr val="C0C0C0"/>
                </a:highlight>
                <a:latin typeface="Consolas" panose="020B0609020204030204" pitchFamily="49" charset="0"/>
              </a:rPr>
              <a:t> ...;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int</a:t>
            </a:r>
            <a:r>
              <a:rPr lang="en-CH" sz="3600" dirty="0">
                <a:highlight>
                  <a:srgbClr val="00FF00"/>
                </a:highlight>
                <a:latin typeface="Consolas" panose="020B0609020204030204" pitchFamily="49" charset="0"/>
              </a:rPr>
              <a:t> fee =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10</a:t>
            </a:r>
            <a:r>
              <a:rPr lang="en-CH" sz="3600" dirty="0">
                <a:highlight>
                  <a:srgbClr val="00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if</a:t>
            </a:r>
            <a:r>
              <a:rPr lang="en-CH" sz="3600" dirty="0">
                <a:highlight>
                  <a:srgbClr val="FFFF00"/>
                </a:highlight>
                <a:latin typeface="Consolas" panose="020B0609020204030204" pitchFamily="49" charset="0"/>
              </a:rPr>
              <a:t> (</a:t>
            </a:r>
            <a:r>
              <a:rPr lang="en-CH" sz="3600" dirty="0" err="1">
                <a:highlight>
                  <a:srgbClr val="FFFF00"/>
                </a:highlight>
                <a:latin typeface="Consolas" panose="020B0609020204030204" pitchFamily="49" charset="0"/>
              </a:rPr>
              <a:t>pkg.isHeavy</a:t>
            </a:r>
            <a:r>
              <a:rPr lang="en-CH" sz="3600" dirty="0">
                <a:highlight>
                  <a:srgbClr val="FFFF00"/>
                </a:highlight>
                <a:latin typeface="Consolas" panose="020B0609020204030204" pitchFamily="49" charset="0"/>
              </a:rPr>
              <a:t>())</a:t>
            </a:r>
            <a:r>
              <a:rPr lang="en-CH" sz="3600" dirty="0">
                <a:highlight>
                  <a:srgbClr val="00FF00"/>
                </a:highlight>
                <a:latin typeface="Consolas" panose="020B0609020204030204" pitchFamily="49" charset="0"/>
              </a:rPr>
              <a:t> fee +=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10</a:t>
            </a:r>
            <a:r>
              <a:rPr lang="en-CH" sz="3600" dirty="0">
                <a:highlight>
                  <a:srgbClr val="00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if</a:t>
            </a:r>
            <a:r>
              <a:rPr lang="en-CH" sz="3600" dirty="0">
                <a:highlight>
                  <a:srgbClr val="FFFF00"/>
                </a:highlight>
                <a:latin typeface="Consolas" panose="020B0609020204030204" pitchFamily="49" charset="0"/>
              </a:rPr>
              <a:t> (</a:t>
            </a:r>
            <a:r>
              <a:rPr lang="en-CH" sz="3600" dirty="0" err="1">
                <a:highlight>
                  <a:srgbClr val="FFFF00"/>
                </a:highlight>
                <a:latin typeface="Consolas" panose="020B0609020204030204" pitchFamily="49" charset="0"/>
              </a:rPr>
              <a:t>pkg.isInternational</a:t>
            </a:r>
            <a:r>
              <a:rPr lang="en-CH" sz="3600" dirty="0">
                <a:highlight>
                  <a:srgbClr val="FFFF00"/>
                </a:highlight>
                <a:latin typeface="Consolas" panose="020B0609020204030204" pitchFamily="49" charset="0"/>
              </a:rPr>
              <a:t>())</a:t>
            </a:r>
            <a:r>
              <a:rPr lang="en-CH" sz="3600" dirty="0">
                <a:highlight>
                  <a:srgbClr val="00FF00"/>
                </a:highlight>
                <a:latin typeface="Consolas" panose="020B0609020204030204" pitchFamily="49" charset="0"/>
              </a:rPr>
              <a:t> fee *=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2</a:t>
            </a:r>
            <a:r>
              <a:rPr lang="en-CH" sz="3600" dirty="0">
                <a:highlight>
                  <a:srgbClr val="00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return</a:t>
            </a:r>
            <a:r>
              <a:rPr lang="en-CH" sz="3600" dirty="0">
                <a:highlight>
                  <a:srgbClr val="00FF00"/>
                </a:highlight>
                <a:latin typeface="Consolas" panose="020B0609020204030204" pitchFamily="49" charset="0"/>
              </a:rPr>
              <a:t> fee;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BB225-DECA-783E-6EEB-A5E4A1322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55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2370848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D2D00-6145-6BCC-E94D-C8C482C91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CH" sz="3600" dirty="0">
                <a:latin typeface="Consolas" panose="020B0609020204030204" pitchFamily="49" charset="0"/>
              </a:rPr>
              <a:t> (pkg ==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null</a:t>
            </a:r>
            <a:r>
              <a:rPr lang="en-CH" sz="3600" dirty="0">
                <a:latin typeface="Consolas" panose="020B0609020204030204" pitchFamily="49" charset="0"/>
              </a:rPr>
              <a:t>) 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throw</a:t>
            </a:r>
            <a:r>
              <a:rPr lang="en-CH" sz="3600" dirty="0">
                <a:latin typeface="Consolas" panose="020B0609020204030204" pitchFamily="49" charset="0"/>
              </a:rPr>
              <a:t> ...;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CH" sz="3600" dirty="0">
                <a:latin typeface="Consolas" panose="020B0609020204030204" pitchFamily="49" charset="0"/>
              </a:rPr>
              <a:t> fee =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10</a:t>
            </a:r>
            <a:r>
              <a:rPr lang="en-CH" sz="3600" dirty="0">
                <a:latin typeface="Consolas" panose="020B0609020204030204" pitchFamily="49" charset="0"/>
              </a:rPr>
              <a:t>;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CH" sz="3600" dirty="0">
                <a:latin typeface="Consolas" panose="020B0609020204030204" pitchFamily="49" charset="0"/>
              </a:rPr>
              <a:t> (</a:t>
            </a:r>
            <a:r>
              <a:rPr lang="en-CH" sz="3600" dirty="0" err="1">
                <a:latin typeface="Consolas" panose="020B0609020204030204" pitchFamily="49" charset="0"/>
              </a:rPr>
              <a:t>pkg.isHeavy</a:t>
            </a:r>
            <a:r>
              <a:rPr lang="en-CH" sz="3600" dirty="0">
                <a:latin typeface="Consolas" panose="020B0609020204030204" pitchFamily="49" charset="0"/>
              </a:rPr>
              <a:t>()) fee +=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10</a:t>
            </a:r>
            <a:r>
              <a:rPr lang="en-CH" sz="3600" dirty="0">
                <a:latin typeface="Consolas" panose="020B0609020204030204" pitchFamily="49" charset="0"/>
              </a:rPr>
              <a:t>;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CH" sz="3600" dirty="0">
                <a:latin typeface="Consolas" panose="020B0609020204030204" pitchFamily="49" charset="0"/>
              </a:rPr>
              <a:t> (</a:t>
            </a:r>
            <a:r>
              <a:rPr lang="en-CH" sz="3600" dirty="0" err="1">
                <a:latin typeface="Consolas" panose="020B0609020204030204" pitchFamily="49" charset="0"/>
              </a:rPr>
              <a:t>pkg.isInternational</a:t>
            </a:r>
            <a:r>
              <a:rPr lang="en-CH" sz="3600" dirty="0">
                <a:latin typeface="Consolas" panose="020B0609020204030204" pitchFamily="49" charset="0"/>
              </a:rPr>
              <a:t>()) fee *=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CH" sz="3600" dirty="0">
                <a:latin typeface="Consolas" panose="020B0609020204030204" pitchFamily="49" charset="0"/>
              </a:rPr>
              <a:t>;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return</a:t>
            </a:r>
            <a:r>
              <a:rPr lang="en-CH" sz="3600" dirty="0">
                <a:latin typeface="Consolas" panose="020B0609020204030204" pitchFamily="49" charset="0"/>
              </a:rPr>
              <a:t> fee;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BB225-DECA-783E-6EEB-A5E4A1322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56</a:t>
            </a:fld>
            <a:endParaRPr lang="en-CH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2FD93D7-3108-DFE7-ADD6-E2A51B683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044611"/>
              </p:ext>
            </p:extLst>
          </p:nvPr>
        </p:nvGraphicFramePr>
        <p:xfrm>
          <a:off x="8453967" y="67732"/>
          <a:ext cx="3661834" cy="2804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30917">
                  <a:extLst>
                    <a:ext uri="{9D8B030D-6E8A-4147-A177-3AD203B41FA5}">
                      <a16:colId xmlns:a16="http://schemas.microsoft.com/office/drawing/2014/main" val="2880823567"/>
                    </a:ext>
                  </a:extLst>
                </a:gridCol>
                <a:gridCol w="1830917">
                  <a:extLst>
                    <a:ext uri="{9D8B030D-6E8A-4147-A177-3AD203B41FA5}">
                      <a16:colId xmlns:a16="http://schemas.microsoft.com/office/drawing/2014/main" val="23220399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H" sz="4000" dirty="0"/>
                        <a:t>Heavy?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4000" dirty="0"/>
                        <a:t>Int’l?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3753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H" sz="4000" dirty="0"/>
                        <a:t>True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4000" dirty="0"/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5868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H" sz="4000" dirty="0"/>
                        <a:t>False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4000" dirty="0"/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314702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CH" sz="4000" dirty="0"/>
                        <a:t>null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H" sz="40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5276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96616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D2D00-6145-6BCC-E94D-C8C482C91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if</a:t>
            </a:r>
            <a:r>
              <a:rPr lang="en-CH" sz="3600" dirty="0">
                <a:highlight>
                  <a:srgbClr val="00FF00"/>
                </a:highlight>
                <a:latin typeface="Consolas" panose="020B0609020204030204" pitchFamily="49" charset="0"/>
              </a:rPr>
              <a:t> (pkg ==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null</a:t>
            </a:r>
            <a:r>
              <a:rPr lang="en-CH" sz="3600" dirty="0">
                <a:highlight>
                  <a:srgbClr val="00FF00"/>
                </a:highlight>
                <a:latin typeface="Consolas" panose="020B0609020204030204" pitchFamily="49" charset="0"/>
              </a:rPr>
              <a:t>) 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throw</a:t>
            </a:r>
            <a:r>
              <a:rPr lang="en-CH" sz="3600" dirty="0">
                <a:highlight>
                  <a:srgbClr val="00FF00"/>
                </a:highlight>
                <a:latin typeface="Consolas" panose="020B0609020204030204" pitchFamily="49" charset="0"/>
              </a:rPr>
              <a:t> ...;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int</a:t>
            </a:r>
            <a:r>
              <a:rPr lang="en-CH" sz="3600" dirty="0">
                <a:highlight>
                  <a:srgbClr val="00FF00"/>
                </a:highlight>
                <a:latin typeface="Consolas" panose="020B0609020204030204" pitchFamily="49" charset="0"/>
              </a:rPr>
              <a:t> fee =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10</a:t>
            </a:r>
            <a:r>
              <a:rPr lang="en-CH" sz="3600" dirty="0">
                <a:highlight>
                  <a:srgbClr val="00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if</a:t>
            </a:r>
            <a:r>
              <a:rPr lang="en-CH" sz="3600" dirty="0">
                <a:highlight>
                  <a:srgbClr val="00FF00"/>
                </a:highlight>
                <a:latin typeface="Consolas" panose="020B0609020204030204" pitchFamily="49" charset="0"/>
              </a:rPr>
              <a:t> (</a:t>
            </a:r>
            <a:r>
              <a:rPr lang="en-CH" sz="3600" dirty="0" err="1">
                <a:highlight>
                  <a:srgbClr val="00FF00"/>
                </a:highlight>
                <a:latin typeface="Consolas" panose="020B0609020204030204" pitchFamily="49" charset="0"/>
              </a:rPr>
              <a:t>pkg.isHeavy</a:t>
            </a:r>
            <a:r>
              <a:rPr lang="en-CH" sz="3600" dirty="0">
                <a:highlight>
                  <a:srgbClr val="00FF00"/>
                </a:highlight>
                <a:latin typeface="Consolas" panose="020B0609020204030204" pitchFamily="49" charset="0"/>
              </a:rPr>
              <a:t>()) fee +=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10</a:t>
            </a:r>
            <a:r>
              <a:rPr lang="en-CH" sz="3600" dirty="0">
                <a:highlight>
                  <a:srgbClr val="00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if</a:t>
            </a:r>
            <a:r>
              <a:rPr lang="en-CH" sz="3600" dirty="0">
                <a:highlight>
                  <a:srgbClr val="00FF00"/>
                </a:highlight>
                <a:latin typeface="Consolas" panose="020B0609020204030204" pitchFamily="49" charset="0"/>
              </a:rPr>
              <a:t> (</a:t>
            </a:r>
            <a:r>
              <a:rPr lang="en-CH" sz="3600" dirty="0" err="1">
                <a:highlight>
                  <a:srgbClr val="00FF00"/>
                </a:highlight>
                <a:latin typeface="Consolas" panose="020B0609020204030204" pitchFamily="49" charset="0"/>
              </a:rPr>
              <a:t>pkg.isInternational</a:t>
            </a:r>
            <a:r>
              <a:rPr lang="en-CH" sz="3600" dirty="0">
                <a:highlight>
                  <a:srgbClr val="00FF00"/>
                </a:highlight>
                <a:latin typeface="Consolas" panose="020B0609020204030204" pitchFamily="49" charset="0"/>
              </a:rPr>
              <a:t>()) fee *=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2</a:t>
            </a:r>
            <a:r>
              <a:rPr lang="en-CH" sz="3600" dirty="0">
                <a:highlight>
                  <a:srgbClr val="00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return</a:t>
            </a:r>
            <a:r>
              <a:rPr lang="en-CH" sz="3600" dirty="0">
                <a:highlight>
                  <a:srgbClr val="00FF00"/>
                </a:highlight>
                <a:latin typeface="Consolas" panose="020B0609020204030204" pitchFamily="49" charset="0"/>
              </a:rPr>
              <a:t> fee;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BB225-DECA-783E-6EEB-A5E4A1322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57</a:t>
            </a:fld>
            <a:endParaRPr lang="en-CH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AE4F5A0-884E-42CE-A90A-68B340BFFF0C}"/>
              </a:ext>
            </a:extLst>
          </p:cNvPr>
          <p:cNvGrpSpPr/>
          <p:nvPr/>
        </p:nvGrpSpPr>
        <p:grpSpPr>
          <a:xfrm>
            <a:off x="838200" y="305858"/>
            <a:ext cx="2493433" cy="1380066"/>
            <a:chOff x="838200" y="305858"/>
            <a:chExt cx="2493433" cy="1380066"/>
          </a:xfrm>
        </p:grpSpPr>
        <p:pic>
          <p:nvPicPr>
            <p:cNvPr id="9" name="Graphic 8" descr="Smiling face outline with solid fill">
              <a:extLst>
                <a:ext uri="{FF2B5EF4-FFF2-40B4-BE49-F238E27FC236}">
                  <a16:creationId xmlns:a16="http://schemas.microsoft.com/office/drawing/2014/main" id="{1E55EEB8-57D1-C1E0-11BD-E92DEF6C1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38200" y="305858"/>
              <a:ext cx="1380066" cy="1380066"/>
            </a:xfrm>
            <a:prstGeom prst="rect">
              <a:avLst/>
            </a:prstGeom>
          </p:spPr>
        </p:pic>
        <p:pic>
          <p:nvPicPr>
            <p:cNvPr id="5" name="Graphic 4" descr="Question Mark with solid fill">
              <a:extLst>
                <a:ext uri="{FF2B5EF4-FFF2-40B4-BE49-F238E27FC236}">
                  <a16:creationId xmlns:a16="http://schemas.microsoft.com/office/drawing/2014/main" id="{50503B9D-BD1D-C3CF-8CD9-6A30CA8EC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71158" y="365653"/>
              <a:ext cx="1260475" cy="1260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9035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E975-D386-DAEA-0636-4FDEB89B1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Paths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7D7135-DED9-2E65-2A14-1D3CD5EB1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58</a:t>
            </a:fld>
            <a:endParaRPr lang="en-C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04E9D9-B78D-0531-47E5-12B92B7CCBF6}"/>
              </a:ext>
            </a:extLst>
          </p:cNvPr>
          <p:cNvSpPr/>
          <p:nvPr/>
        </p:nvSpPr>
        <p:spPr>
          <a:xfrm>
            <a:off x="838200" y="2997200"/>
            <a:ext cx="2040467" cy="86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4000" dirty="0"/>
              <a:t>null?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F846A4E-D822-76F0-CA2A-B39D7F6A06DC}"/>
              </a:ext>
            </a:extLst>
          </p:cNvPr>
          <p:cNvGrpSpPr/>
          <p:nvPr/>
        </p:nvGrpSpPr>
        <p:grpSpPr>
          <a:xfrm>
            <a:off x="8475133" y="927101"/>
            <a:ext cx="2798232" cy="5003798"/>
            <a:chOff x="8475133" y="927101"/>
            <a:chExt cx="2798232" cy="5003798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86DD06B-67D5-E144-98E9-86F052EAC1C2}"/>
                </a:ext>
              </a:extLst>
            </p:cNvPr>
            <p:cNvCxnSpPr>
              <a:cxnSpLocks/>
              <a:stCxn id="10" idx="1"/>
              <a:endCxn id="13" idx="3"/>
            </p:cNvCxnSpPr>
            <p:nvPr/>
          </p:nvCxnSpPr>
          <p:spPr>
            <a:xfrm flipH="1">
              <a:off x="8475133" y="1358901"/>
              <a:ext cx="757765" cy="660399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7A123AF-A100-280C-C398-C4763E497314}"/>
                </a:ext>
              </a:extLst>
            </p:cNvPr>
            <p:cNvCxnSpPr>
              <a:cxnSpLocks/>
              <a:stCxn id="11" idx="1"/>
              <a:endCxn id="13" idx="3"/>
            </p:cNvCxnSpPr>
            <p:nvPr/>
          </p:nvCxnSpPr>
          <p:spPr>
            <a:xfrm flipH="1" flipV="1">
              <a:off x="8475133" y="2019300"/>
              <a:ext cx="757765" cy="676099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79D488-3D38-9E79-94E7-6CDC94014ADB}"/>
                </a:ext>
              </a:extLst>
            </p:cNvPr>
            <p:cNvCxnSpPr>
              <a:cxnSpLocks/>
              <a:stCxn id="9" idx="1"/>
              <a:endCxn id="8" idx="3"/>
            </p:cNvCxnSpPr>
            <p:nvPr/>
          </p:nvCxnSpPr>
          <p:spPr>
            <a:xfrm flipH="1">
              <a:off x="8475133" y="4162602"/>
              <a:ext cx="757765" cy="676098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0CCE95B-15D4-A72F-9175-3861F2AB60F0}"/>
                </a:ext>
              </a:extLst>
            </p:cNvPr>
            <p:cNvCxnSpPr>
              <a:cxnSpLocks/>
              <a:stCxn id="12" idx="1"/>
              <a:endCxn id="8" idx="3"/>
            </p:cNvCxnSpPr>
            <p:nvPr/>
          </p:nvCxnSpPr>
          <p:spPr>
            <a:xfrm flipH="1" flipV="1">
              <a:off x="8475133" y="4838700"/>
              <a:ext cx="757765" cy="660399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828B454-449D-7B32-FF3E-0302A78B343B}"/>
                </a:ext>
              </a:extLst>
            </p:cNvPr>
            <p:cNvSpPr/>
            <p:nvPr/>
          </p:nvSpPr>
          <p:spPr>
            <a:xfrm>
              <a:off x="9232898" y="3730802"/>
              <a:ext cx="2040467" cy="86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H" sz="3600" dirty="0">
                  <a:latin typeface="Consolas" panose="020B0609020204030204" pitchFamily="49" charset="0"/>
                </a:rPr>
                <a:t>20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C73B0AA-F690-B5A8-6278-6384489FB49A}"/>
                </a:ext>
              </a:extLst>
            </p:cNvPr>
            <p:cNvSpPr/>
            <p:nvPr/>
          </p:nvSpPr>
          <p:spPr>
            <a:xfrm>
              <a:off x="9232898" y="927101"/>
              <a:ext cx="2040467" cy="86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H" sz="3600" dirty="0">
                  <a:latin typeface="Consolas" panose="020B0609020204030204" pitchFamily="49" charset="0"/>
                </a:rPr>
                <a:t>40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9D2308D-B56B-F347-1542-59937F5E265C}"/>
                </a:ext>
              </a:extLst>
            </p:cNvPr>
            <p:cNvSpPr/>
            <p:nvPr/>
          </p:nvSpPr>
          <p:spPr>
            <a:xfrm>
              <a:off x="9232898" y="2263599"/>
              <a:ext cx="2040467" cy="86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H" sz="3600" dirty="0">
                  <a:latin typeface="Consolas" panose="020B0609020204030204" pitchFamily="49" charset="0"/>
                </a:rPr>
                <a:t>20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493EE9C-F3D7-1E2D-FBF2-A1C452D81FA0}"/>
                </a:ext>
              </a:extLst>
            </p:cNvPr>
            <p:cNvSpPr/>
            <p:nvPr/>
          </p:nvSpPr>
          <p:spPr>
            <a:xfrm>
              <a:off x="9232898" y="5067299"/>
              <a:ext cx="2040467" cy="86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H" sz="3600" dirty="0">
                  <a:latin typeface="Consolas" panose="020B0609020204030204" pitchFamily="49" charset="0"/>
                </a:rPr>
                <a:t>10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E2BAD9E-5707-E7AA-370C-8B8990543487}"/>
              </a:ext>
            </a:extLst>
          </p:cNvPr>
          <p:cNvGrpSpPr/>
          <p:nvPr/>
        </p:nvGrpSpPr>
        <p:grpSpPr>
          <a:xfrm>
            <a:off x="5676900" y="1587500"/>
            <a:ext cx="2798233" cy="3683000"/>
            <a:chOff x="5676900" y="1587500"/>
            <a:chExt cx="2798233" cy="36830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D21766B-91C7-952F-6A38-B59CE869B5BE}"/>
                </a:ext>
              </a:extLst>
            </p:cNvPr>
            <p:cNvCxnSpPr>
              <a:cxnSpLocks/>
              <a:stCxn id="7" idx="3"/>
              <a:endCxn id="13" idx="1"/>
            </p:cNvCxnSpPr>
            <p:nvPr/>
          </p:nvCxnSpPr>
          <p:spPr>
            <a:xfrm flipV="1">
              <a:off x="5676900" y="2019300"/>
              <a:ext cx="757766" cy="140970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A53FE0-006D-104D-866A-031FE47658B4}"/>
                </a:ext>
              </a:extLst>
            </p:cNvPr>
            <p:cNvCxnSpPr>
              <a:cxnSpLocks/>
              <a:stCxn id="8" idx="1"/>
              <a:endCxn id="7" idx="3"/>
            </p:cNvCxnSpPr>
            <p:nvPr/>
          </p:nvCxnSpPr>
          <p:spPr>
            <a:xfrm flipH="1" flipV="1">
              <a:off x="5676900" y="3429000"/>
              <a:ext cx="757766" cy="140970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C43E4AC-FE59-EE91-9D1A-2F8BC3DAAAC2}"/>
                </a:ext>
              </a:extLst>
            </p:cNvPr>
            <p:cNvSpPr/>
            <p:nvPr/>
          </p:nvSpPr>
          <p:spPr>
            <a:xfrm>
              <a:off x="6434666" y="4406900"/>
              <a:ext cx="2040467" cy="86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H" sz="4000" dirty="0"/>
                <a:t>int’l?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9C39304-206E-2FE6-2F7C-121BA065D100}"/>
                </a:ext>
              </a:extLst>
            </p:cNvPr>
            <p:cNvSpPr/>
            <p:nvPr/>
          </p:nvSpPr>
          <p:spPr>
            <a:xfrm>
              <a:off x="6434666" y="1587500"/>
              <a:ext cx="2040467" cy="86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H" sz="4000" dirty="0"/>
                <a:t>int’l?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1E49F43-FDDA-CD9B-BE60-F736A5A56573}"/>
              </a:ext>
            </a:extLst>
          </p:cNvPr>
          <p:cNvGrpSpPr/>
          <p:nvPr/>
        </p:nvGrpSpPr>
        <p:grpSpPr>
          <a:xfrm>
            <a:off x="2878667" y="1587500"/>
            <a:ext cx="2798233" cy="2273300"/>
            <a:chOff x="2878667" y="1587500"/>
            <a:chExt cx="2798233" cy="2273300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D00D16C-D58A-57AB-A0C1-86F9BF7DB469}"/>
                </a:ext>
              </a:extLst>
            </p:cNvPr>
            <p:cNvCxnSpPr>
              <a:cxnSpLocks/>
              <a:stCxn id="7" idx="1"/>
              <a:endCxn id="6" idx="3"/>
            </p:cNvCxnSpPr>
            <p:nvPr/>
          </p:nvCxnSpPr>
          <p:spPr>
            <a:xfrm flipH="1">
              <a:off x="2878667" y="3429000"/>
              <a:ext cx="757766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096F2F-737D-0C6D-C091-D647F808B635}"/>
                </a:ext>
              </a:extLst>
            </p:cNvPr>
            <p:cNvCxnSpPr>
              <a:cxnSpLocks/>
              <a:stCxn id="16" idx="1"/>
              <a:endCxn id="6" idx="3"/>
            </p:cNvCxnSpPr>
            <p:nvPr/>
          </p:nvCxnSpPr>
          <p:spPr>
            <a:xfrm flipH="1">
              <a:off x="2878667" y="2019300"/>
              <a:ext cx="757765" cy="140970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2E74B0C-A2D3-658C-76B1-FA5047D0ABA8}"/>
                </a:ext>
              </a:extLst>
            </p:cNvPr>
            <p:cNvSpPr/>
            <p:nvPr/>
          </p:nvSpPr>
          <p:spPr>
            <a:xfrm>
              <a:off x="3636433" y="2997200"/>
              <a:ext cx="2040467" cy="86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H" sz="4000" dirty="0"/>
                <a:t>heavy?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2D3C654-D303-4278-AE33-758BC5183ACF}"/>
                </a:ext>
              </a:extLst>
            </p:cNvPr>
            <p:cNvSpPr/>
            <p:nvPr/>
          </p:nvSpPr>
          <p:spPr>
            <a:xfrm>
              <a:off x="3636432" y="1587500"/>
              <a:ext cx="2040467" cy="863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H" sz="4000" dirty="0"/>
                <a:t>throw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945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9A7BC-BA63-06DA-9CFD-D67F10C6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D2D00-6145-6BCC-E94D-C8C482C9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CH" sz="3600" dirty="0">
                <a:latin typeface="Consolas" panose="020B0609020204030204" pitchFamily="49" charset="0"/>
              </a:rPr>
              <a:t> (pkg ==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null</a:t>
            </a:r>
            <a:r>
              <a:rPr lang="en-CH" sz="3600" dirty="0">
                <a:latin typeface="Consolas" panose="020B0609020204030204" pitchFamily="49" charset="0"/>
              </a:rPr>
              <a:t>) 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throw</a:t>
            </a:r>
            <a:r>
              <a:rPr lang="en-CH" sz="3600" dirty="0">
                <a:latin typeface="Consolas" panose="020B0609020204030204" pitchFamily="49" charset="0"/>
              </a:rPr>
              <a:t> ...;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CH" sz="3600" dirty="0">
                <a:latin typeface="Consolas" panose="020B0609020204030204" pitchFamily="49" charset="0"/>
              </a:rPr>
              <a:t> fee =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10</a:t>
            </a:r>
            <a:r>
              <a:rPr lang="en-CH" sz="3600" dirty="0">
                <a:latin typeface="Consolas" panose="020B0609020204030204" pitchFamily="49" charset="0"/>
              </a:rPr>
              <a:t>;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CH" sz="3600" dirty="0">
                <a:latin typeface="Consolas" panose="020B0609020204030204" pitchFamily="49" charset="0"/>
              </a:rPr>
              <a:t> (</a:t>
            </a:r>
            <a:r>
              <a:rPr lang="en-CH" sz="3600" dirty="0" err="1">
                <a:latin typeface="Consolas" panose="020B0609020204030204" pitchFamily="49" charset="0"/>
              </a:rPr>
              <a:t>pkg.isHeavy</a:t>
            </a:r>
            <a:r>
              <a:rPr lang="en-CH" sz="3600" dirty="0">
                <a:latin typeface="Consolas" panose="020B0609020204030204" pitchFamily="49" charset="0"/>
              </a:rPr>
              <a:t>()) fee +=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10</a:t>
            </a:r>
            <a:r>
              <a:rPr lang="en-CH" sz="3600" dirty="0">
                <a:latin typeface="Consolas" panose="020B0609020204030204" pitchFamily="49" charset="0"/>
              </a:rPr>
              <a:t>;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CH" sz="3600" dirty="0">
                <a:latin typeface="Consolas" panose="020B0609020204030204" pitchFamily="49" charset="0"/>
              </a:rPr>
              <a:t> (</a:t>
            </a:r>
            <a:r>
              <a:rPr lang="en-CH" sz="3600" dirty="0" err="1">
                <a:latin typeface="Consolas" panose="020B0609020204030204" pitchFamily="49" charset="0"/>
              </a:rPr>
              <a:t>pkg.isInternational</a:t>
            </a:r>
            <a:r>
              <a:rPr lang="en-CH" sz="3600" dirty="0">
                <a:latin typeface="Consolas" panose="020B0609020204030204" pitchFamily="49" charset="0"/>
              </a:rPr>
              <a:t>()) fee *=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CH" sz="3600" dirty="0">
                <a:latin typeface="Consolas" panose="020B0609020204030204" pitchFamily="49" charset="0"/>
              </a:rPr>
              <a:t>;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return</a:t>
            </a:r>
            <a:r>
              <a:rPr lang="en-CH" sz="3600" dirty="0">
                <a:latin typeface="Consolas" panose="020B0609020204030204" pitchFamily="49" charset="0"/>
              </a:rPr>
              <a:t> fee;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BB225-DECA-783E-6EEB-A5E4A1322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59</a:t>
            </a:fld>
            <a:endParaRPr lang="en-CH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2FD93D7-3108-DFE7-ADD6-E2A51B683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64537"/>
              </p:ext>
            </p:extLst>
          </p:nvPr>
        </p:nvGraphicFramePr>
        <p:xfrm>
          <a:off x="8453967" y="67732"/>
          <a:ext cx="3661834" cy="2804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30917">
                  <a:extLst>
                    <a:ext uri="{9D8B030D-6E8A-4147-A177-3AD203B41FA5}">
                      <a16:colId xmlns:a16="http://schemas.microsoft.com/office/drawing/2014/main" val="2880823567"/>
                    </a:ext>
                  </a:extLst>
                </a:gridCol>
                <a:gridCol w="1830917">
                  <a:extLst>
                    <a:ext uri="{9D8B030D-6E8A-4147-A177-3AD203B41FA5}">
                      <a16:colId xmlns:a16="http://schemas.microsoft.com/office/drawing/2014/main" val="23220399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H" sz="4000" dirty="0"/>
                        <a:t>Heavy?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4000" dirty="0"/>
                        <a:t>Int’l?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3753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H" sz="4000" dirty="0"/>
                        <a:t>True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4000" dirty="0"/>
                        <a:t>True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5868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H" sz="4000" dirty="0"/>
                        <a:t>False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4000" dirty="0"/>
                        <a:t>False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314702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CH" sz="4000" dirty="0"/>
                        <a:t>null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H" sz="40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5276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8098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FD051-2788-DC89-E003-22E82C323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How bad is a bug?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F8F63-2825-3A0F-184D-18741AE8B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6</a:t>
            </a:fld>
            <a:endParaRPr lang="en-CH" dirty="0"/>
          </a:p>
        </p:txBody>
      </p:sp>
      <p:pic>
        <p:nvPicPr>
          <p:cNvPr id="9" name="Graphic 8" descr="Images with solid fill">
            <a:extLst>
              <a:ext uri="{FF2B5EF4-FFF2-40B4-BE49-F238E27FC236}">
                <a16:creationId xmlns:a16="http://schemas.microsoft.com/office/drawing/2014/main" id="{C26EA01C-4213-65B9-4526-CA91BB2FB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33925" y="2066925"/>
            <a:ext cx="272415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1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D2D00-6145-6BCC-E94D-C8C482C91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if</a:t>
            </a:r>
            <a:r>
              <a:rPr lang="en-CH" sz="3600" dirty="0">
                <a:highlight>
                  <a:srgbClr val="00FF00"/>
                </a:highlight>
                <a:latin typeface="Consolas" panose="020B0609020204030204" pitchFamily="49" charset="0"/>
              </a:rPr>
              <a:t> (pkg ==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null</a:t>
            </a:r>
            <a:r>
              <a:rPr lang="en-CH" sz="3600" dirty="0">
                <a:highlight>
                  <a:srgbClr val="00FF00"/>
                </a:highlight>
                <a:latin typeface="Consolas" panose="020B0609020204030204" pitchFamily="49" charset="0"/>
              </a:rPr>
              <a:t>) 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throw</a:t>
            </a:r>
            <a:r>
              <a:rPr lang="en-CH" sz="3600" dirty="0">
                <a:highlight>
                  <a:srgbClr val="00FF00"/>
                </a:highlight>
                <a:latin typeface="Consolas" panose="020B0609020204030204" pitchFamily="49" charset="0"/>
              </a:rPr>
              <a:t> ...;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int</a:t>
            </a:r>
            <a:r>
              <a:rPr lang="en-CH" sz="3600" dirty="0">
                <a:highlight>
                  <a:srgbClr val="00FF00"/>
                </a:highlight>
                <a:latin typeface="Consolas" panose="020B0609020204030204" pitchFamily="49" charset="0"/>
              </a:rPr>
              <a:t> fee =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10</a:t>
            </a:r>
            <a:r>
              <a:rPr lang="en-CH" sz="3600" dirty="0">
                <a:highlight>
                  <a:srgbClr val="00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if</a:t>
            </a:r>
            <a:r>
              <a:rPr lang="en-CH" sz="3600" dirty="0">
                <a:highlight>
                  <a:srgbClr val="FFFF00"/>
                </a:highlight>
                <a:latin typeface="Consolas" panose="020B0609020204030204" pitchFamily="49" charset="0"/>
              </a:rPr>
              <a:t> (</a:t>
            </a:r>
            <a:r>
              <a:rPr lang="en-CH" sz="3600" dirty="0" err="1">
                <a:highlight>
                  <a:srgbClr val="FFFF00"/>
                </a:highlight>
                <a:latin typeface="Consolas" panose="020B0609020204030204" pitchFamily="49" charset="0"/>
              </a:rPr>
              <a:t>pkg.isHeavy</a:t>
            </a:r>
            <a:r>
              <a:rPr lang="en-CH" sz="3600" dirty="0">
                <a:highlight>
                  <a:srgbClr val="FFFF00"/>
                </a:highlight>
                <a:latin typeface="Consolas" panose="020B0609020204030204" pitchFamily="49" charset="0"/>
              </a:rPr>
              <a:t>()) fee +=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10</a:t>
            </a:r>
            <a:r>
              <a:rPr lang="en-CH" sz="3600" dirty="0"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if</a:t>
            </a:r>
            <a:r>
              <a:rPr lang="en-CH" sz="3600" dirty="0">
                <a:highlight>
                  <a:srgbClr val="FFFF00"/>
                </a:highlight>
                <a:latin typeface="Consolas" panose="020B0609020204030204" pitchFamily="49" charset="0"/>
              </a:rPr>
              <a:t> (</a:t>
            </a:r>
            <a:r>
              <a:rPr lang="en-CH" sz="3600" dirty="0" err="1">
                <a:highlight>
                  <a:srgbClr val="FFFF00"/>
                </a:highlight>
                <a:latin typeface="Consolas" panose="020B0609020204030204" pitchFamily="49" charset="0"/>
              </a:rPr>
              <a:t>pkg.isInternational</a:t>
            </a:r>
            <a:r>
              <a:rPr lang="en-CH" sz="3600" dirty="0">
                <a:highlight>
                  <a:srgbClr val="FFFF00"/>
                </a:highlight>
                <a:latin typeface="Consolas" panose="020B0609020204030204" pitchFamily="49" charset="0"/>
              </a:rPr>
              <a:t>()) fee *=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2</a:t>
            </a:r>
            <a:r>
              <a:rPr lang="en-CH" sz="3600" dirty="0"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return</a:t>
            </a:r>
            <a:r>
              <a:rPr lang="en-CH" sz="3600" dirty="0">
                <a:highlight>
                  <a:srgbClr val="00FF00"/>
                </a:highlight>
                <a:latin typeface="Consolas" panose="020B0609020204030204" pitchFamily="49" charset="0"/>
              </a:rPr>
              <a:t> fee;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BB225-DECA-783E-6EEB-A5E4A1322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60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1809099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D2D00-6145-6BCC-E94D-C8C482C9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CH" sz="3600" dirty="0">
                <a:latin typeface="Consolas" panose="020B0609020204030204" pitchFamily="49" charset="0"/>
              </a:rPr>
              <a:t> (pkg ==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null</a:t>
            </a:r>
            <a:r>
              <a:rPr lang="en-CH" sz="3600" dirty="0">
                <a:latin typeface="Consolas" panose="020B0609020204030204" pitchFamily="49" charset="0"/>
              </a:rPr>
              <a:t>) 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throw</a:t>
            </a:r>
            <a:r>
              <a:rPr lang="en-CH" sz="3600" dirty="0">
                <a:latin typeface="Consolas" panose="020B0609020204030204" pitchFamily="49" charset="0"/>
              </a:rPr>
              <a:t> ...;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CH" sz="3600" dirty="0">
                <a:latin typeface="Consolas" panose="020B0609020204030204" pitchFamily="49" charset="0"/>
              </a:rPr>
              <a:t> fee =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10</a:t>
            </a:r>
            <a:r>
              <a:rPr lang="en-CH" sz="3600" dirty="0">
                <a:latin typeface="Consolas" panose="020B0609020204030204" pitchFamily="49" charset="0"/>
              </a:rPr>
              <a:t>;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CH" sz="3600" dirty="0">
                <a:latin typeface="Consolas" panose="020B0609020204030204" pitchFamily="49" charset="0"/>
              </a:rPr>
              <a:t> (</a:t>
            </a:r>
            <a:r>
              <a:rPr lang="en-CH" sz="3600" dirty="0" err="1">
                <a:latin typeface="Consolas" panose="020B0609020204030204" pitchFamily="49" charset="0"/>
              </a:rPr>
              <a:t>pkg.isHeavy</a:t>
            </a:r>
            <a:r>
              <a:rPr lang="en-CH" sz="3600" dirty="0">
                <a:latin typeface="Consolas" panose="020B0609020204030204" pitchFamily="49" charset="0"/>
              </a:rPr>
              <a:t>()) fee +=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10</a:t>
            </a:r>
            <a:r>
              <a:rPr lang="en-CH" sz="3600" dirty="0">
                <a:latin typeface="Consolas" panose="020B0609020204030204" pitchFamily="49" charset="0"/>
              </a:rPr>
              <a:t>;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CH" sz="3600" dirty="0">
                <a:latin typeface="Consolas" panose="020B0609020204030204" pitchFamily="49" charset="0"/>
              </a:rPr>
              <a:t> (</a:t>
            </a:r>
            <a:r>
              <a:rPr lang="en-CH" sz="3600" dirty="0" err="1">
                <a:latin typeface="Consolas" panose="020B0609020204030204" pitchFamily="49" charset="0"/>
              </a:rPr>
              <a:t>pkg.isInternational</a:t>
            </a:r>
            <a:r>
              <a:rPr lang="en-CH" sz="3600" dirty="0">
                <a:latin typeface="Consolas" panose="020B0609020204030204" pitchFamily="49" charset="0"/>
              </a:rPr>
              <a:t>()) fee *=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CH" sz="3600" dirty="0">
                <a:latin typeface="Consolas" panose="020B0609020204030204" pitchFamily="49" charset="0"/>
              </a:rPr>
              <a:t>;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return</a:t>
            </a:r>
            <a:r>
              <a:rPr lang="en-CH" sz="3600" dirty="0">
                <a:latin typeface="Consolas" panose="020B0609020204030204" pitchFamily="49" charset="0"/>
              </a:rPr>
              <a:t> fee;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BB225-DECA-783E-6EEB-A5E4A1322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61</a:t>
            </a:fld>
            <a:endParaRPr lang="en-CH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2FD93D7-3108-DFE7-ADD6-E2A51B683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833010"/>
              </p:ext>
            </p:extLst>
          </p:nvPr>
        </p:nvGraphicFramePr>
        <p:xfrm>
          <a:off x="8453967" y="67732"/>
          <a:ext cx="3661834" cy="4206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30917">
                  <a:extLst>
                    <a:ext uri="{9D8B030D-6E8A-4147-A177-3AD203B41FA5}">
                      <a16:colId xmlns:a16="http://schemas.microsoft.com/office/drawing/2014/main" val="2880823567"/>
                    </a:ext>
                  </a:extLst>
                </a:gridCol>
                <a:gridCol w="1830917">
                  <a:extLst>
                    <a:ext uri="{9D8B030D-6E8A-4147-A177-3AD203B41FA5}">
                      <a16:colId xmlns:a16="http://schemas.microsoft.com/office/drawing/2014/main" val="23220399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H" sz="4000" dirty="0"/>
                        <a:t>Heavy?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4000" dirty="0"/>
                        <a:t>Int’l?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3753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H" sz="4000" dirty="0"/>
                        <a:t>True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4000" dirty="0"/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5868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H" sz="4000" dirty="0"/>
                        <a:t>False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4000" dirty="0"/>
                        <a:t>False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314702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CH" sz="4000" dirty="0"/>
                        <a:t>null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H" sz="40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5276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H" sz="4000" dirty="0"/>
                        <a:t>True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4000" dirty="0"/>
                        <a:t>False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74681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H" sz="4000" dirty="0"/>
                        <a:t>False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4000" dirty="0"/>
                        <a:t>True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6743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9060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D2D00-6145-6BCC-E94D-C8C482C91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if</a:t>
            </a:r>
            <a:r>
              <a:rPr lang="en-CH" sz="3600" dirty="0">
                <a:highlight>
                  <a:srgbClr val="00FF00"/>
                </a:highlight>
                <a:latin typeface="Consolas" panose="020B0609020204030204" pitchFamily="49" charset="0"/>
              </a:rPr>
              <a:t> (pkg ==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null</a:t>
            </a:r>
            <a:r>
              <a:rPr lang="en-CH" sz="3600" dirty="0">
                <a:highlight>
                  <a:srgbClr val="00FF00"/>
                </a:highlight>
                <a:latin typeface="Consolas" panose="020B0609020204030204" pitchFamily="49" charset="0"/>
              </a:rPr>
              <a:t>) 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throw</a:t>
            </a:r>
            <a:r>
              <a:rPr lang="en-CH" sz="3600" dirty="0">
                <a:highlight>
                  <a:srgbClr val="00FF00"/>
                </a:highlight>
                <a:latin typeface="Consolas" panose="020B0609020204030204" pitchFamily="49" charset="0"/>
              </a:rPr>
              <a:t> ...;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int</a:t>
            </a:r>
            <a:r>
              <a:rPr lang="en-CH" sz="3600" dirty="0">
                <a:highlight>
                  <a:srgbClr val="00FF00"/>
                </a:highlight>
                <a:latin typeface="Consolas" panose="020B0609020204030204" pitchFamily="49" charset="0"/>
              </a:rPr>
              <a:t> fee =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10</a:t>
            </a:r>
            <a:r>
              <a:rPr lang="en-CH" sz="3600" dirty="0">
                <a:highlight>
                  <a:srgbClr val="00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if</a:t>
            </a:r>
            <a:r>
              <a:rPr lang="en-CH" sz="3600" dirty="0">
                <a:highlight>
                  <a:srgbClr val="00FF00"/>
                </a:highlight>
                <a:latin typeface="Consolas" panose="020B0609020204030204" pitchFamily="49" charset="0"/>
              </a:rPr>
              <a:t> (</a:t>
            </a:r>
            <a:r>
              <a:rPr lang="en-CH" sz="3600" dirty="0" err="1">
                <a:highlight>
                  <a:srgbClr val="00FF00"/>
                </a:highlight>
                <a:latin typeface="Consolas" panose="020B0609020204030204" pitchFamily="49" charset="0"/>
              </a:rPr>
              <a:t>pkg.isHeavy</a:t>
            </a:r>
            <a:r>
              <a:rPr lang="en-CH" sz="3600" dirty="0">
                <a:highlight>
                  <a:srgbClr val="00FF00"/>
                </a:highlight>
                <a:latin typeface="Consolas" panose="020B0609020204030204" pitchFamily="49" charset="0"/>
              </a:rPr>
              <a:t>()) fee +=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10</a:t>
            </a:r>
            <a:r>
              <a:rPr lang="en-CH" sz="3600" dirty="0">
                <a:highlight>
                  <a:srgbClr val="00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if</a:t>
            </a:r>
            <a:r>
              <a:rPr lang="en-CH" sz="3600" dirty="0">
                <a:highlight>
                  <a:srgbClr val="00FF00"/>
                </a:highlight>
                <a:latin typeface="Consolas" panose="020B0609020204030204" pitchFamily="49" charset="0"/>
              </a:rPr>
              <a:t> (</a:t>
            </a:r>
            <a:r>
              <a:rPr lang="en-CH" sz="3600" dirty="0" err="1">
                <a:highlight>
                  <a:srgbClr val="00FF00"/>
                </a:highlight>
                <a:latin typeface="Consolas" panose="020B0609020204030204" pitchFamily="49" charset="0"/>
              </a:rPr>
              <a:t>pkg.isInternational</a:t>
            </a:r>
            <a:r>
              <a:rPr lang="en-CH" sz="3600" dirty="0">
                <a:highlight>
                  <a:srgbClr val="00FF00"/>
                </a:highlight>
                <a:latin typeface="Consolas" panose="020B0609020204030204" pitchFamily="49" charset="0"/>
              </a:rPr>
              <a:t>()) fee *=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2</a:t>
            </a:r>
            <a:r>
              <a:rPr lang="en-CH" sz="3600" dirty="0">
                <a:highlight>
                  <a:srgbClr val="00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return</a:t>
            </a:r>
            <a:r>
              <a:rPr lang="en-CH" sz="3600" dirty="0">
                <a:highlight>
                  <a:srgbClr val="00FF00"/>
                </a:highlight>
                <a:latin typeface="Consolas" panose="020B0609020204030204" pitchFamily="49" charset="0"/>
              </a:rPr>
              <a:t> fee;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BB225-DECA-783E-6EEB-A5E4A1322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62</a:t>
            </a:fld>
            <a:endParaRPr lang="en-CH" dirty="0"/>
          </a:p>
        </p:txBody>
      </p:sp>
      <p:pic>
        <p:nvPicPr>
          <p:cNvPr id="5" name="Graphic 4" descr="Grinning face outline with solid fill">
            <a:extLst>
              <a:ext uri="{FF2B5EF4-FFF2-40B4-BE49-F238E27FC236}">
                <a16:creationId xmlns:a16="http://schemas.microsoft.com/office/drawing/2014/main" id="{A4085830-2EAC-C9D7-19D1-905E9DE84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8200" y="305858"/>
            <a:ext cx="1380066" cy="138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930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C5F96-1B5F-18B7-0881-C54F2337C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How many paths?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F8FD4-2213-3E8C-EBE8-EE9E60F0B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CH" sz="3600" dirty="0">
                <a:latin typeface="Consolas" panose="020B0609020204030204" pitchFamily="49" charset="0"/>
              </a:rPr>
              <a:t> (...) { ... }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CH" sz="3600" dirty="0">
                <a:latin typeface="Consolas" panose="020B0609020204030204" pitchFamily="49" charset="0"/>
              </a:rPr>
              <a:t> (...) { ... }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CH" sz="3600" dirty="0">
                <a:latin typeface="Consolas" panose="020B0609020204030204" pitchFamily="49" charset="0"/>
              </a:rPr>
              <a:t> (...) { ... }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CH" sz="3600" dirty="0">
                <a:latin typeface="Consolas" panose="020B0609020204030204" pitchFamily="49" charset="0"/>
              </a:rPr>
              <a:t> (...) { ... }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CH" sz="3600" dirty="0">
                <a:latin typeface="Consolas" panose="020B0609020204030204" pitchFamily="49" charset="0"/>
              </a:rPr>
              <a:t> (...) { ... 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794C0-9146-8C1F-B4D0-F72E25857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63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5738739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7802D-5784-D535-75B6-548D1CABE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path coverage?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C442C-4B6F-CBD9-FA45-F15DAF3FF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CH" sz="3600" dirty="0">
                <a:latin typeface="Consolas" panose="020B0609020204030204" pitchFamily="49" charset="0"/>
              </a:rPr>
              <a:t> (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en-CH" sz="3600" dirty="0">
                <a:latin typeface="Consolas" panose="020B0609020204030204" pitchFamily="49" charset="0"/>
              </a:rPr>
              <a:t>) {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  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CH" sz="3600" dirty="0">
                <a:latin typeface="Consolas" panose="020B0609020204030204" pitchFamily="49" charset="0"/>
              </a:rPr>
              <a:t> input = </a:t>
            </a:r>
            <a:r>
              <a:rPr lang="en-CH" sz="3600" dirty="0" err="1">
                <a:latin typeface="Consolas" panose="020B0609020204030204" pitchFamily="49" charset="0"/>
              </a:rPr>
              <a:t>getUserInput</a:t>
            </a:r>
            <a:r>
              <a:rPr lang="en-CH" sz="3600" dirty="0">
                <a:latin typeface="Consolas" panose="020B0609020204030204" pitchFamily="49" charset="0"/>
              </a:rPr>
              <a:t>();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  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CH" sz="3600" dirty="0">
                <a:latin typeface="Consolas" panose="020B0609020204030204" pitchFamily="49" charset="0"/>
              </a:rPr>
              <a:t> (</a:t>
            </a:r>
            <a:r>
              <a:rPr lang="en-CH" sz="3600" dirty="0" err="1">
                <a:latin typeface="Consolas" panose="020B0609020204030204" pitchFamily="49" charset="0"/>
              </a:rPr>
              <a:t>input.length</a:t>
            </a:r>
            <a:r>
              <a:rPr lang="en-CH" sz="3600" dirty="0">
                <a:latin typeface="Consolas" panose="020B0609020204030204" pitchFamily="49" charset="0"/>
              </a:rPr>
              <a:t>() &lt;= </a:t>
            </a:r>
            <a:r>
              <a:rPr lang="en-CH" sz="3600" dirty="0">
                <a:solidFill>
                  <a:schemeClr val="accent3"/>
                </a:solidFill>
                <a:latin typeface="Consolas" panose="020B0609020204030204" pitchFamily="49" charset="0"/>
              </a:rPr>
              <a:t>10</a:t>
            </a:r>
            <a:r>
              <a:rPr lang="en-CH" sz="3600" dirty="0">
                <a:latin typeface="Consolas" panose="020B0609020204030204" pitchFamily="49" charset="0"/>
              </a:rPr>
              <a:t>) 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break</a:t>
            </a:r>
            <a:r>
              <a:rPr lang="en-CH" sz="3600" dirty="0">
                <a:latin typeface="Consolas" panose="020B0609020204030204" pitchFamily="49" charset="0"/>
              </a:rPr>
              <a:t>;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  </a:t>
            </a:r>
            <a:r>
              <a:rPr lang="en-CH" sz="3600" dirty="0" err="1">
                <a:latin typeface="Consolas" panose="020B0609020204030204" pitchFamily="49" charset="0"/>
              </a:rPr>
              <a:t>tellUser</a:t>
            </a:r>
            <a:r>
              <a:rPr lang="en-CH" sz="3600" dirty="0">
                <a:latin typeface="Consolas" panose="020B0609020204030204" pitchFamily="49" charset="0"/>
              </a:rPr>
              <a:t>(</a:t>
            </a:r>
            <a:r>
              <a:rPr lang="en-CH" sz="3600" dirty="0">
                <a:solidFill>
                  <a:schemeClr val="accent3"/>
                </a:solidFill>
                <a:latin typeface="Consolas" panose="020B0609020204030204" pitchFamily="49" charset="0"/>
              </a:rPr>
              <a:t>"No more than 10 chars"</a:t>
            </a:r>
            <a:r>
              <a:rPr lang="en-CH" sz="3600" dirty="0">
                <a:latin typeface="Consolas" panose="020B0609020204030204" pitchFamily="49" charset="0"/>
              </a:rPr>
              <a:t>);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2F11A-ECFC-7753-DED6-6630567EE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64</a:t>
            </a:fld>
            <a:endParaRPr lang="en-CH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4528D08-4E01-4172-69E7-D98B9ADD87E4}"/>
              </a:ext>
            </a:extLst>
          </p:cNvPr>
          <p:cNvGrpSpPr/>
          <p:nvPr/>
        </p:nvGrpSpPr>
        <p:grpSpPr>
          <a:xfrm>
            <a:off x="1790700" y="5155141"/>
            <a:ext cx="8610600" cy="1337734"/>
            <a:chOff x="1790700" y="5109634"/>
            <a:chExt cx="8610600" cy="133773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2453F27-D19A-BD7E-1B15-BF0B70198158}"/>
                </a:ext>
              </a:extLst>
            </p:cNvPr>
            <p:cNvCxnSpPr>
              <a:cxnSpLocks/>
              <a:stCxn id="9" idx="1"/>
              <a:endCxn id="7" idx="3"/>
            </p:cNvCxnSpPr>
            <p:nvPr/>
          </p:nvCxnSpPr>
          <p:spPr>
            <a:xfrm flipH="1">
              <a:off x="7116233" y="5541434"/>
              <a:ext cx="1244600" cy="4234"/>
            </a:xfrm>
            <a:prstGeom prst="line">
              <a:avLst/>
            </a:prstGeom>
            <a:ln w="76200">
              <a:solidFill>
                <a:schemeClr val="tx2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F0AD27C-CA18-B62E-67B6-909139666E38}"/>
                </a:ext>
              </a:extLst>
            </p:cNvPr>
            <p:cNvSpPr/>
            <p:nvPr/>
          </p:nvSpPr>
          <p:spPr>
            <a:xfrm>
              <a:off x="5075766" y="5113868"/>
              <a:ext cx="2040467" cy="86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40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6F3296-4D22-8CA6-1149-E2751A92C9C1}"/>
                </a:ext>
              </a:extLst>
            </p:cNvPr>
            <p:cNvSpPr/>
            <p:nvPr/>
          </p:nvSpPr>
          <p:spPr>
            <a:xfrm>
              <a:off x="1790700" y="5109634"/>
              <a:ext cx="2040467" cy="86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40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FB818BA-5C53-DFD3-B0EF-B07C39BD0C6C}"/>
                </a:ext>
              </a:extLst>
            </p:cNvPr>
            <p:cNvSpPr/>
            <p:nvPr/>
          </p:nvSpPr>
          <p:spPr>
            <a:xfrm>
              <a:off x="8360833" y="5109634"/>
              <a:ext cx="2040467" cy="86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4000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EAB30B6-1971-3A93-3159-66026164CAA7}"/>
                </a:ext>
              </a:extLst>
            </p:cNvPr>
            <p:cNvCxnSpPr>
              <a:cxnSpLocks/>
              <a:stCxn id="7" idx="1"/>
              <a:endCxn id="8" idx="3"/>
            </p:cNvCxnSpPr>
            <p:nvPr/>
          </p:nvCxnSpPr>
          <p:spPr>
            <a:xfrm flipH="1" flipV="1">
              <a:off x="3831167" y="5541434"/>
              <a:ext cx="1244599" cy="4234"/>
            </a:xfrm>
            <a:prstGeom prst="line">
              <a:avLst/>
            </a:prstGeom>
            <a:ln w="76200">
              <a:solidFill>
                <a:schemeClr val="tx2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7297D88-9E0C-4450-C7B7-0AFDF076715D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 flipV="1">
              <a:off x="4760384" y="5545668"/>
              <a:ext cx="315382" cy="901700"/>
            </a:xfrm>
            <a:prstGeom prst="line">
              <a:avLst/>
            </a:prstGeom>
            <a:ln w="762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7B2E9A-023F-87ED-DC48-385414F13C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16233" y="5541434"/>
              <a:ext cx="315382" cy="901700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0012CEC-87CC-806D-D183-E6CDE7D6CC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60384" y="6432549"/>
              <a:ext cx="2671231" cy="0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777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9E0CA-0970-2D13-AB8A-B1AB06251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Coverage </a:t>
            </a:r>
            <a:r>
              <a:rPr lang="en-CH" dirty="0" err="1"/>
              <a:t>tradeoff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609EE-1673-37E1-8161-F5F761152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97499"/>
            <a:ext cx="10515600" cy="779463"/>
          </a:xfrm>
        </p:spPr>
        <p:txBody>
          <a:bodyPr/>
          <a:lstStyle/>
          <a:p>
            <a:r>
              <a:rPr lang="en-US" dirty="0"/>
              <a:t>Statements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241A4-619E-1217-C790-E0A4A149C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65</a:t>
            </a:fld>
            <a:endParaRPr lang="en-CH" dirty="0"/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F932EAF2-44EE-13BB-E297-74D21A558898}"/>
              </a:ext>
            </a:extLst>
          </p:cNvPr>
          <p:cNvSpPr/>
          <p:nvPr/>
        </p:nvSpPr>
        <p:spPr>
          <a:xfrm>
            <a:off x="838198" y="1870075"/>
            <a:ext cx="10515601" cy="2782358"/>
          </a:xfrm>
          <a:prstGeom prst="left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4000" dirty="0"/>
              <a:t>Feasibility                                        Confidence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342802-672F-C4EE-4FD2-752D0A46A22B}"/>
              </a:ext>
            </a:extLst>
          </p:cNvPr>
          <p:cNvSpPr txBox="1">
            <a:spLocks/>
          </p:cNvSpPr>
          <p:nvPr/>
        </p:nvSpPr>
        <p:spPr>
          <a:xfrm>
            <a:off x="838199" y="5400408"/>
            <a:ext cx="10515600" cy="779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H" dirty="0"/>
              <a:t>Branches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65D784-B84A-7AC1-D761-E79EAB6CB8A8}"/>
              </a:ext>
            </a:extLst>
          </p:cNvPr>
          <p:cNvSpPr txBox="1">
            <a:spLocks/>
          </p:cNvSpPr>
          <p:nvPr/>
        </p:nvSpPr>
        <p:spPr>
          <a:xfrm>
            <a:off x="838199" y="5397499"/>
            <a:ext cx="10515600" cy="779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CH" dirty="0"/>
              <a:t>Paths</a:t>
            </a:r>
          </a:p>
        </p:txBody>
      </p:sp>
    </p:spTree>
    <p:extLst>
      <p:ext uri="{BB962C8B-B14F-4D97-AF65-F5344CB8AC3E}">
        <p14:creationId xmlns:p14="http://schemas.microsoft.com/office/powerpoint/2010/main" val="19335750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F06E2-86BE-71C3-F2B1-2C81E09F3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“Coverage”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2A066-61A1-0D5E-24A1-7DD76BBA9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@Test 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void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CH" sz="3600" dirty="0" err="1">
                <a:latin typeface="Consolas" panose="020B0609020204030204" pitchFamily="49" charset="0"/>
              </a:rPr>
              <a:t>coverCode</a:t>
            </a:r>
            <a:r>
              <a:rPr lang="en-CH" sz="3600" dirty="0">
                <a:latin typeface="Consolas" panose="020B0609020204030204" pitchFamily="49" charset="0"/>
              </a:rPr>
              <a:t>() {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  </a:t>
            </a:r>
            <a:r>
              <a:rPr lang="en-CH" sz="3600" dirty="0" err="1">
                <a:latin typeface="Consolas" panose="020B0609020204030204" pitchFamily="49" charset="0"/>
              </a:rPr>
              <a:t>getFee</a:t>
            </a:r>
            <a:r>
              <a:rPr lang="en-CH" sz="3600" dirty="0">
                <a:latin typeface="Consolas" panose="020B0609020204030204" pitchFamily="49" charset="0"/>
              </a:rPr>
              <a:t>(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Package</a:t>
            </a:r>
            <a:r>
              <a:rPr lang="en-CH" sz="3600" dirty="0">
                <a:latin typeface="Consolas" panose="020B0609020204030204" pitchFamily="49" charset="0"/>
              </a:rPr>
              <a:t>(...));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  </a:t>
            </a:r>
            <a:r>
              <a:rPr lang="en-CH" sz="3600" dirty="0" err="1">
                <a:latin typeface="Consolas" panose="020B0609020204030204" pitchFamily="49" charset="0"/>
              </a:rPr>
              <a:t>getFee</a:t>
            </a:r>
            <a:r>
              <a:rPr lang="en-CH" sz="3600" dirty="0">
                <a:latin typeface="Consolas" panose="020B0609020204030204" pitchFamily="49" charset="0"/>
              </a:rPr>
              <a:t>(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Package</a:t>
            </a:r>
            <a:r>
              <a:rPr lang="en-CH" sz="3600" dirty="0">
                <a:latin typeface="Consolas" panose="020B0609020204030204" pitchFamily="49" charset="0"/>
              </a:rPr>
              <a:t>(...));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  </a:t>
            </a:r>
            <a:r>
              <a:rPr lang="en-CH" sz="3600" dirty="0" err="1">
                <a:latin typeface="Consolas" panose="020B0609020204030204" pitchFamily="49" charset="0"/>
              </a:rPr>
              <a:t>getFee</a:t>
            </a:r>
            <a:r>
              <a:rPr lang="en-CH" sz="3600" dirty="0">
                <a:latin typeface="Consolas" panose="020B0609020204030204" pitchFamily="49" charset="0"/>
              </a:rPr>
              <a:t>(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Package</a:t>
            </a:r>
            <a:r>
              <a:rPr lang="en-CH" sz="3600" dirty="0">
                <a:latin typeface="Consolas" panose="020B0609020204030204" pitchFamily="49" charset="0"/>
              </a:rPr>
              <a:t>(...));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A0FCD1-5291-7556-AB04-EA4DDFE5D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66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0338609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B000D-5ED8-73A6-FB6A-59D6D8E6A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78EE6-62F9-9BE5-F7B1-F19A85390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Run your previous tests,</a:t>
            </a:r>
          </a:p>
          <a:p>
            <a:r>
              <a:rPr lang="en-CH" dirty="0"/>
              <a:t>with coverage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1B0E1-7D87-0FBC-798A-9978CB799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67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8520744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5AA96-844E-5750-B40E-51D69E468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When to test?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55BC59-0FDC-D879-1E31-0997960E8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68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726540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CBD2D-A2DA-975F-192B-E3F322033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Afterward?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0B52E-A870-2506-50F2-756D9B4CA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69</a:t>
            </a:fld>
            <a:endParaRPr lang="en-CH" dirty="0"/>
          </a:p>
        </p:txBody>
      </p:sp>
      <p:pic>
        <p:nvPicPr>
          <p:cNvPr id="7" name="Graphic 6" descr="Scientist male with solid fill">
            <a:extLst>
              <a:ext uri="{FF2B5EF4-FFF2-40B4-BE49-F238E27FC236}">
                <a16:creationId xmlns:a16="http://schemas.microsoft.com/office/drawing/2014/main" id="{76AE5150-9EED-A32A-7DCF-33724346C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2603" y="2322824"/>
            <a:ext cx="2212352" cy="2212352"/>
          </a:xfrm>
          <a:prstGeom prst="rect">
            <a:avLst/>
          </a:prstGeom>
        </p:spPr>
      </p:pic>
      <p:pic>
        <p:nvPicPr>
          <p:cNvPr id="9" name="Graphic 8" descr="Programmer female with solid fill">
            <a:extLst>
              <a:ext uri="{FF2B5EF4-FFF2-40B4-BE49-F238E27FC236}">
                <a16:creationId xmlns:a16="http://schemas.microsoft.com/office/drawing/2014/main" id="{20E69A72-6F99-4C4A-17FA-09980A00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7045" y="2322824"/>
            <a:ext cx="2212352" cy="2212352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6318505-FD6E-4AB5-17CE-366E0CAF320E}"/>
              </a:ext>
            </a:extLst>
          </p:cNvPr>
          <p:cNvSpPr/>
          <p:nvPr/>
        </p:nvSpPr>
        <p:spPr>
          <a:xfrm>
            <a:off x="4714405" y="3047818"/>
            <a:ext cx="2646948" cy="76236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2" name="Graphic 11" descr="Programmer female with solid fill">
            <a:extLst>
              <a:ext uri="{FF2B5EF4-FFF2-40B4-BE49-F238E27FC236}">
                <a16:creationId xmlns:a16="http://schemas.microsoft.com/office/drawing/2014/main" id="{EE60306E-C7DE-0026-D8EA-191DC1DB11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22603" y="2322824"/>
            <a:ext cx="2212352" cy="221235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CE8941C-3228-8107-82C1-8353950669DC}"/>
              </a:ext>
            </a:extLst>
          </p:cNvPr>
          <p:cNvGrpSpPr/>
          <p:nvPr/>
        </p:nvGrpSpPr>
        <p:grpSpPr>
          <a:xfrm>
            <a:off x="4561280" y="4040970"/>
            <a:ext cx="2646948" cy="1583542"/>
            <a:chOff x="4714405" y="4040970"/>
            <a:chExt cx="2646948" cy="1583542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4B83ED46-5CBF-4B5B-5880-EF1CB86A6B49}"/>
                </a:ext>
              </a:extLst>
            </p:cNvPr>
            <p:cNvSpPr/>
            <p:nvPr/>
          </p:nvSpPr>
          <p:spPr>
            <a:xfrm rot="10800000">
              <a:off x="4714405" y="4040970"/>
              <a:ext cx="2646948" cy="762364"/>
            </a:xfrm>
            <a:prstGeom prst="right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pic>
          <p:nvPicPr>
            <p:cNvPr id="15" name="Graphic 14" descr="Question Mark with solid fill">
              <a:extLst>
                <a:ext uri="{FF2B5EF4-FFF2-40B4-BE49-F238E27FC236}">
                  <a16:creationId xmlns:a16="http://schemas.microsoft.com/office/drawing/2014/main" id="{BCB78E6B-EA20-9528-A607-B759F8875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8800" y="471011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062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56BE07-7E1E-38B3-7A71-7533743C4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7</a:t>
            </a:fld>
            <a:endParaRPr lang="en-CH"/>
          </a:p>
        </p:txBody>
      </p:sp>
      <p:pic>
        <p:nvPicPr>
          <p:cNvPr id="5" name="Graphic 4" descr="Internet Banking with solid fill">
            <a:extLst>
              <a:ext uri="{FF2B5EF4-FFF2-40B4-BE49-F238E27FC236}">
                <a16:creationId xmlns:a16="http://schemas.microsoft.com/office/drawing/2014/main" id="{CC94E1C1-F8BE-0D4A-D06E-E0171D24D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7262" y="2100262"/>
            <a:ext cx="265747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34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2D0B8-7122-FCC5-C89C-8FA033CC7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Development cycle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2C0EA-39A5-DCF9-7212-AE0B7099A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70</a:t>
            </a:fld>
            <a:endParaRPr lang="en-CH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E9F4CF-03C8-91B5-1500-B2CDB7ADFF9B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straightConnector1">
            <a:avLst/>
          </a:prstGeom>
          <a:ln w="146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85643AB-38E1-65F2-D591-5E64D667C012}"/>
              </a:ext>
            </a:extLst>
          </p:cNvPr>
          <p:cNvSpPr/>
          <p:nvPr/>
        </p:nvSpPr>
        <p:spPr>
          <a:xfrm>
            <a:off x="2165348" y="2889250"/>
            <a:ext cx="2254250" cy="107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Dev</a:t>
            </a:r>
            <a:endParaRPr lang="en-C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820B89-B6D1-2F81-E87B-EFAAA68D13DF}"/>
              </a:ext>
            </a:extLst>
          </p:cNvPr>
          <p:cNvSpPr/>
          <p:nvPr/>
        </p:nvSpPr>
        <p:spPr>
          <a:xfrm>
            <a:off x="7772402" y="2889250"/>
            <a:ext cx="2254250" cy="107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Release</a:t>
            </a:r>
            <a:endParaRPr lang="en-C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714D77-B828-772B-5921-ACCF650AF067}"/>
              </a:ext>
            </a:extLst>
          </p:cNvPr>
          <p:cNvSpPr/>
          <p:nvPr/>
        </p:nvSpPr>
        <p:spPr>
          <a:xfrm>
            <a:off x="4622800" y="5160962"/>
            <a:ext cx="2946400" cy="9334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Test?</a:t>
            </a:r>
            <a:endParaRPr lang="en-CH" sz="36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A26324-7FB8-4D57-CF44-CD2933991EA3}"/>
              </a:ext>
            </a:extLst>
          </p:cNvPr>
          <p:cNvGrpSpPr/>
          <p:nvPr/>
        </p:nvGrpSpPr>
        <p:grpSpPr>
          <a:xfrm>
            <a:off x="1027110" y="3225800"/>
            <a:ext cx="3595691" cy="2401888"/>
            <a:chOff x="1027110" y="3225800"/>
            <a:chExt cx="3595691" cy="2401888"/>
          </a:xfrm>
          <a:solidFill>
            <a:schemeClr val="accent3"/>
          </a:solidFill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9962F0C-9BE7-3758-C586-EF7F3C3D644E}"/>
                </a:ext>
              </a:extLst>
            </p:cNvPr>
            <p:cNvSpPr/>
            <p:nvPr/>
          </p:nvSpPr>
          <p:spPr>
            <a:xfrm>
              <a:off x="1027110" y="3225800"/>
              <a:ext cx="400050" cy="4000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1EDAE960-7038-DADA-05F0-EA9B2688BEAF}"/>
                </a:ext>
              </a:extLst>
            </p:cNvPr>
            <p:cNvCxnSpPr>
              <a:stCxn id="9" idx="1"/>
              <a:endCxn id="11" idx="4"/>
            </p:cNvCxnSpPr>
            <p:nvPr/>
          </p:nvCxnSpPr>
          <p:spPr>
            <a:xfrm rot="10800000">
              <a:off x="1227136" y="3625851"/>
              <a:ext cx="3395665" cy="2001837"/>
            </a:xfrm>
            <a:prstGeom prst="curvedConnector2">
              <a:avLst/>
            </a:prstGeom>
            <a:grpFill/>
            <a:ln w="7620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96C95E-61FD-4487-D381-7A02D85FED7F}"/>
              </a:ext>
            </a:extLst>
          </p:cNvPr>
          <p:cNvGrpSpPr/>
          <p:nvPr/>
        </p:nvGrpSpPr>
        <p:grpSpPr>
          <a:xfrm>
            <a:off x="5895975" y="3225800"/>
            <a:ext cx="400050" cy="1941512"/>
            <a:chOff x="5895975" y="3225800"/>
            <a:chExt cx="400050" cy="1941512"/>
          </a:xfrm>
          <a:solidFill>
            <a:schemeClr val="accent3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DEDE545-D46F-8BB1-FADC-6DEC69283E4C}"/>
                </a:ext>
              </a:extLst>
            </p:cNvPr>
            <p:cNvSpPr/>
            <p:nvPr/>
          </p:nvSpPr>
          <p:spPr>
            <a:xfrm>
              <a:off x="5895975" y="3225800"/>
              <a:ext cx="400050" cy="4000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5" name="Connector: Curved 14">
              <a:extLst>
                <a:ext uri="{FF2B5EF4-FFF2-40B4-BE49-F238E27FC236}">
                  <a16:creationId xmlns:a16="http://schemas.microsoft.com/office/drawing/2014/main" id="{CD77036D-1251-CB1B-61E1-BB6F8A6161FB}"/>
                </a:ext>
              </a:extLst>
            </p:cNvPr>
            <p:cNvCxnSpPr>
              <a:cxnSpLocks/>
              <a:stCxn id="9" idx="0"/>
              <a:endCxn id="14" idx="4"/>
            </p:cNvCxnSpPr>
            <p:nvPr/>
          </p:nvCxnSpPr>
          <p:spPr>
            <a:xfrm rot="5400000" flipH="1" flipV="1">
              <a:off x="5328444" y="4393406"/>
              <a:ext cx="1535112" cy="12700"/>
            </a:xfrm>
            <a:prstGeom prst="curvedConnector3">
              <a:avLst>
                <a:gd name="adj1" fmla="val 50000"/>
              </a:avLst>
            </a:prstGeom>
            <a:grpFill/>
            <a:ln w="7620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A4DFA8D-EDBB-0A6C-5DC1-8912760EA2EC}"/>
              </a:ext>
            </a:extLst>
          </p:cNvPr>
          <p:cNvGrpSpPr/>
          <p:nvPr/>
        </p:nvGrpSpPr>
        <p:grpSpPr>
          <a:xfrm>
            <a:off x="7569200" y="3225800"/>
            <a:ext cx="3527425" cy="2401887"/>
            <a:chOff x="7569200" y="3225800"/>
            <a:chExt cx="3527425" cy="2401887"/>
          </a:xfrm>
          <a:solidFill>
            <a:schemeClr val="accent3"/>
          </a:solidFill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A1D11A-5FCF-95BF-F06C-41F62A8A6D5F}"/>
                </a:ext>
              </a:extLst>
            </p:cNvPr>
            <p:cNvSpPr/>
            <p:nvPr/>
          </p:nvSpPr>
          <p:spPr>
            <a:xfrm>
              <a:off x="10696575" y="3225800"/>
              <a:ext cx="400050" cy="4000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8" name="Connector: Curved 17">
              <a:extLst>
                <a:ext uri="{FF2B5EF4-FFF2-40B4-BE49-F238E27FC236}">
                  <a16:creationId xmlns:a16="http://schemas.microsoft.com/office/drawing/2014/main" id="{393482DF-7079-7455-4850-5BA41680E7E0}"/>
                </a:ext>
              </a:extLst>
            </p:cNvPr>
            <p:cNvCxnSpPr>
              <a:cxnSpLocks/>
              <a:stCxn id="9" idx="3"/>
              <a:endCxn id="17" idx="4"/>
            </p:cNvCxnSpPr>
            <p:nvPr/>
          </p:nvCxnSpPr>
          <p:spPr>
            <a:xfrm flipV="1">
              <a:off x="7569200" y="3625850"/>
              <a:ext cx="3327400" cy="2001837"/>
            </a:xfrm>
            <a:prstGeom prst="curvedConnector2">
              <a:avLst/>
            </a:prstGeom>
            <a:grpFill/>
            <a:ln w="7620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7964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2D0B8-7122-FCC5-C89C-8FA033CC7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“Test-Driven Development”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2C0EA-39A5-DCF9-7212-AE0B7099A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71</a:t>
            </a:fld>
            <a:endParaRPr lang="en-CH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E9F4CF-03C8-91B5-1500-B2CDB7ADFF9B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straightConnector1">
            <a:avLst/>
          </a:prstGeom>
          <a:ln w="146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85643AB-38E1-65F2-D591-5E64D667C012}"/>
              </a:ext>
            </a:extLst>
          </p:cNvPr>
          <p:cNvSpPr/>
          <p:nvPr/>
        </p:nvSpPr>
        <p:spPr>
          <a:xfrm>
            <a:off x="2165348" y="2889250"/>
            <a:ext cx="2254250" cy="107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Dev</a:t>
            </a:r>
            <a:endParaRPr lang="en-C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820B89-B6D1-2F81-E87B-EFAAA68D13DF}"/>
              </a:ext>
            </a:extLst>
          </p:cNvPr>
          <p:cNvSpPr/>
          <p:nvPr/>
        </p:nvSpPr>
        <p:spPr>
          <a:xfrm>
            <a:off x="7772402" y="2889250"/>
            <a:ext cx="2254250" cy="107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Release</a:t>
            </a:r>
            <a:endParaRPr lang="en-C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714D77-B828-772B-5921-ACCF650AF067}"/>
              </a:ext>
            </a:extLst>
          </p:cNvPr>
          <p:cNvSpPr/>
          <p:nvPr/>
        </p:nvSpPr>
        <p:spPr>
          <a:xfrm>
            <a:off x="4622800" y="5160962"/>
            <a:ext cx="2946400" cy="9334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Test</a:t>
            </a:r>
            <a:endParaRPr lang="en-CH" sz="36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A26324-7FB8-4D57-CF44-CD2933991EA3}"/>
              </a:ext>
            </a:extLst>
          </p:cNvPr>
          <p:cNvGrpSpPr/>
          <p:nvPr/>
        </p:nvGrpSpPr>
        <p:grpSpPr>
          <a:xfrm>
            <a:off x="1027110" y="3225800"/>
            <a:ext cx="3595691" cy="2401888"/>
            <a:chOff x="1027110" y="3225800"/>
            <a:chExt cx="3595691" cy="2401888"/>
          </a:xfrm>
          <a:solidFill>
            <a:schemeClr val="accent3"/>
          </a:solidFill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9962F0C-9BE7-3758-C586-EF7F3C3D644E}"/>
                </a:ext>
              </a:extLst>
            </p:cNvPr>
            <p:cNvSpPr/>
            <p:nvPr/>
          </p:nvSpPr>
          <p:spPr>
            <a:xfrm>
              <a:off x="1027110" y="3225800"/>
              <a:ext cx="400050" cy="4000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1EDAE960-7038-DADA-05F0-EA9B2688BEAF}"/>
                </a:ext>
              </a:extLst>
            </p:cNvPr>
            <p:cNvCxnSpPr>
              <a:stCxn id="9" idx="1"/>
              <a:endCxn id="11" idx="4"/>
            </p:cNvCxnSpPr>
            <p:nvPr/>
          </p:nvCxnSpPr>
          <p:spPr>
            <a:xfrm rot="10800000">
              <a:off x="1227136" y="3625851"/>
              <a:ext cx="3395665" cy="2001837"/>
            </a:xfrm>
            <a:prstGeom prst="curvedConnector2">
              <a:avLst/>
            </a:prstGeom>
            <a:grpFill/>
            <a:ln w="76200">
              <a:solidFill>
                <a:schemeClr val="accent3"/>
              </a:solidFill>
              <a:prstDash val="soli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23148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C7F63-4467-25B3-4443-0682F9432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“TDD”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E55D2-D753-CA0D-77C4-E2B28EEF3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en-CH" dirty="0"/>
              <a:t>Write tests</a:t>
            </a:r>
          </a:p>
          <a:p>
            <a:pPr marL="742950" indent="-742950">
              <a:buAutoNum type="arabicPeriod"/>
            </a:pPr>
            <a:r>
              <a:rPr lang="en-CH" dirty="0"/>
              <a:t>Write code</a:t>
            </a:r>
          </a:p>
          <a:p>
            <a:pPr marL="742950" indent="-742950">
              <a:buAutoNum type="arabicPeriod"/>
            </a:pPr>
            <a:r>
              <a:rPr lang="en-CH" dirty="0"/>
              <a:t>Fix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6BD18-8343-70DA-1654-58403D80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72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3519467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66C4F-49BB-43DA-9FED-09E36C966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4E0D9-E239-5B55-10A3-48CCD7D57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Think </a:t>
            </a:r>
            <a:r>
              <a:rPr lang="en-CH" u="sng" dirty="0"/>
              <a:t>before</a:t>
            </a:r>
            <a:r>
              <a:rPr lang="en-CH" dirty="0"/>
              <a:t> coding</a:t>
            </a:r>
          </a:p>
          <a:p>
            <a:r>
              <a:rPr lang="en-CH" dirty="0"/>
              <a:t>Instant feedback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44047-4DD5-E345-EE8C-1708EC8D4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73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56476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627E1-A058-F47C-4105-89C7BDD16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Why not?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1C24B-1930-4DE0-C2E7-A922536CC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Takes more time</a:t>
            </a:r>
          </a:p>
          <a:p>
            <a:r>
              <a:rPr lang="en-CH" dirty="0"/>
              <a:t>Needs up-front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F1ABD-EA63-1B77-6DCC-6FF1DC64E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74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50669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45A07-1474-3B63-83ED-6080328AB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D50BB-CBCE-5032-2EB7-C018A968B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“Clients can withdraw money</a:t>
            </a:r>
            <a:br>
              <a:rPr lang="en-CH" dirty="0"/>
            </a:br>
            <a:r>
              <a:rPr lang="en-CH" dirty="0"/>
              <a:t>  from their bank account.”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A4696-34A3-2244-20C0-D8309D488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75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7055667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D59CA-55EC-F82B-145E-48596197F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“Can a client have a balance</a:t>
            </a:r>
            <a:r>
              <a:rPr lang="en-US" dirty="0"/>
              <a:t> below 0</a:t>
            </a:r>
            <a:r>
              <a:rPr lang="en-CH" dirty="0"/>
              <a:t>?”</a:t>
            </a:r>
          </a:p>
          <a:p>
            <a:endParaRPr lang="en-CH" dirty="0"/>
          </a:p>
          <a:p>
            <a:r>
              <a:rPr lang="en-CH" dirty="0"/>
              <a:t>“No.”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9B4B3-0FCB-FCC0-C0F1-402E72B2E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76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6630313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E1917-2755-BFE4-6970-9C48BA75C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937D7-2EF0-8DB2-B236-0A36D99E0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@Test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void</a:t>
            </a:r>
            <a:r>
              <a:rPr lang="en-GB" sz="3600" dirty="0">
                <a:latin typeface="Consolas" panose="020B0609020204030204" pitchFamily="49" charset="0"/>
              </a:rPr>
              <a:t> </a:t>
            </a:r>
            <a:r>
              <a:rPr lang="en-GB" sz="3600" dirty="0" err="1">
                <a:latin typeface="Consolas" panose="020B0609020204030204" pitchFamily="49" charset="0"/>
              </a:rPr>
              <a:t>canWithdrawNothing</a:t>
            </a:r>
            <a:r>
              <a:rPr lang="en-GB" sz="3600" dirty="0">
                <a:latin typeface="Consolas" panose="020B0609020204030204" pitchFamily="49" charset="0"/>
              </a:rPr>
              <a:t>() {</a:t>
            </a:r>
            <a:endParaRPr lang="en-CH" sz="3600" dirty="0">
              <a:latin typeface="Consolas" panose="020B0609020204030204" pitchFamily="49" charset="0"/>
            </a:endParaRPr>
          </a:p>
          <a:p>
            <a:r>
              <a:rPr lang="en-GB" sz="3600" dirty="0">
                <a:latin typeface="Consolas" panose="020B0609020204030204" pitchFamily="49" charset="0"/>
              </a:rPr>
              <a:t>  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GB" sz="3600" dirty="0">
                <a:latin typeface="Consolas" panose="020B0609020204030204" pitchFamily="49" charset="0"/>
              </a:rPr>
              <a:t> account = </a:t>
            </a:r>
            <a:r>
              <a:rPr lang="en-GB" sz="3600" dirty="0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GB" sz="3600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Account</a:t>
            </a:r>
            <a:r>
              <a:rPr lang="en-GB" sz="3600" dirty="0"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GB" sz="3600" dirty="0">
                <a:solidFill>
                  <a:schemeClr val="accent3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100</a:t>
            </a:r>
            <a:r>
              <a:rPr lang="en-GB" sz="3600" dirty="0"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GB" sz="3600" dirty="0">
                <a:latin typeface="Consolas" panose="020B0609020204030204" pitchFamily="49" charset="0"/>
              </a:rPr>
              <a:t>;</a:t>
            </a:r>
            <a:endParaRPr lang="en-CH" sz="3600" dirty="0">
              <a:latin typeface="Consolas" panose="020B0609020204030204" pitchFamily="49" charset="0"/>
            </a:endParaRPr>
          </a:p>
          <a:p>
            <a:r>
              <a:rPr lang="en-GB" sz="3600" dirty="0">
                <a:latin typeface="Consolas" panose="020B0609020204030204" pitchFamily="49" charset="0"/>
              </a:rPr>
              <a:t>  </a:t>
            </a:r>
            <a:r>
              <a:rPr lang="en-GB" sz="3600" dirty="0" err="1">
                <a:latin typeface="Consolas" panose="020B0609020204030204" pitchFamily="49" charset="0"/>
              </a:rPr>
              <a:t>assertThat</a:t>
            </a:r>
            <a:r>
              <a:rPr lang="en-GB" sz="3600" dirty="0">
                <a:latin typeface="Consolas" panose="020B0609020204030204" pitchFamily="49" charset="0"/>
              </a:rPr>
              <a:t>(</a:t>
            </a:r>
            <a:r>
              <a:rPr lang="en-GB" sz="3600" dirty="0" err="1">
                <a:latin typeface="Consolas" panose="020B0609020204030204" pitchFamily="49" charset="0"/>
              </a:rPr>
              <a:t>account.</a:t>
            </a:r>
            <a:r>
              <a:rPr lang="en-GB" sz="3600" dirty="0" err="1">
                <a:highlight>
                  <a:srgbClr val="FFFF00"/>
                </a:highlight>
                <a:latin typeface="Consolas" panose="020B0609020204030204" pitchFamily="49" charset="0"/>
              </a:rPr>
              <a:t>withdraw</a:t>
            </a:r>
            <a:r>
              <a:rPr lang="en-GB" sz="3600" dirty="0"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GB" sz="3600" dirty="0">
                <a:solidFill>
                  <a:schemeClr val="accent3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en-GB" sz="3600" dirty="0"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GB" sz="3600" dirty="0">
                <a:latin typeface="Consolas" panose="020B0609020204030204" pitchFamily="49" charset="0"/>
              </a:rPr>
              <a:t>, is(</a:t>
            </a:r>
            <a:r>
              <a:rPr lang="en-GB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GB" sz="3600" dirty="0">
                <a:latin typeface="Consolas" panose="020B0609020204030204" pitchFamily="49" charset="0"/>
              </a:rPr>
              <a:t>));</a:t>
            </a:r>
            <a:endParaRPr lang="en-CH" sz="3600" dirty="0">
              <a:latin typeface="Consolas" panose="020B0609020204030204" pitchFamily="49" charset="0"/>
            </a:endParaRPr>
          </a:p>
          <a:p>
            <a:r>
              <a:rPr lang="en-GB" sz="3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734C9-D14E-690D-3559-2975CB2A9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77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6451875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776FA-81B2-A174-6A89-47619D189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Skeleton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ED646-22E9-6C1E-7807-2B4FC7DAA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class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Account</a:t>
            </a:r>
            <a:r>
              <a:rPr lang="en-CH" sz="3600" dirty="0">
                <a:latin typeface="Consolas" panose="020B0609020204030204" pitchFamily="49" charset="0"/>
              </a:rPr>
              <a:t> {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  Account(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CH" sz="3600" dirty="0">
                <a:latin typeface="Consolas" panose="020B0609020204030204" pitchFamily="49" charset="0"/>
              </a:rPr>
              <a:t> balance) { }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  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CH" sz="3600" dirty="0">
                <a:latin typeface="Consolas" panose="020B0609020204030204" pitchFamily="49" charset="0"/>
              </a:rPr>
              <a:t> withdraw(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CH" sz="3600" dirty="0">
                <a:latin typeface="Consolas" panose="020B0609020204030204" pitchFamily="49" charset="0"/>
              </a:rPr>
              <a:t> amount) { 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throw</a:t>
            </a:r>
            <a:r>
              <a:rPr lang="en-CH" sz="3600" dirty="0">
                <a:latin typeface="Consolas" panose="020B0609020204030204" pitchFamily="49" charset="0"/>
              </a:rPr>
              <a:t> ...; }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6D6AAA-177A-B2C1-E3CC-5219C625B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78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5134592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E1917-2755-BFE4-6970-9C48BA75C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937D7-2EF0-8DB2-B236-0A36D99E0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@Test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void</a:t>
            </a:r>
            <a:r>
              <a:rPr lang="en-GB" sz="3600" dirty="0">
                <a:latin typeface="Consolas" panose="020B0609020204030204" pitchFamily="49" charset="0"/>
              </a:rPr>
              <a:t> </a:t>
            </a:r>
            <a:r>
              <a:rPr lang="en-CH" sz="3600" dirty="0" err="1">
                <a:latin typeface="Consolas" panose="020B0609020204030204" pitchFamily="49" charset="0"/>
              </a:rPr>
              <a:t>noInitWithBalance</a:t>
            </a:r>
            <a:r>
              <a:rPr lang="en-US" sz="3600" dirty="0">
                <a:latin typeface="Consolas" panose="020B0609020204030204" pitchFamily="49" charset="0"/>
              </a:rPr>
              <a:t>Below</a:t>
            </a:r>
            <a:r>
              <a:rPr lang="en-CH" sz="3600" dirty="0">
                <a:latin typeface="Consolas" panose="020B0609020204030204" pitchFamily="49" charset="0"/>
              </a:rPr>
              <a:t>0</a:t>
            </a:r>
            <a:r>
              <a:rPr lang="en-GB" sz="3600" dirty="0">
                <a:latin typeface="Consolas" panose="020B0609020204030204" pitchFamily="49" charset="0"/>
              </a:rPr>
              <a:t>() {</a:t>
            </a:r>
            <a:endParaRPr lang="en-CH" sz="3600" dirty="0">
              <a:latin typeface="Consolas" panose="020B0609020204030204" pitchFamily="49" charset="0"/>
            </a:endParaRPr>
          </a:p>
          <a:p>
            <a:r>
              <a:rPr lang="en-CH" sz="3600" dirty="0">
                <a:latin typeface="Consolas" panose="020B0609020204030204" pitchFamily="49" charset="0"/>
              </a:rPr>
              <a:t>  </a:t>
            </a:r>
            <a:r>
              <a:rPr lang="en-CH" sz="3600" dirty="0" err="1">
                <a:latin typeface="Consolas" panose="020B0609020204030204" pitchFamily="49" charset="0"/>
              </a:rPr>
              <a:t>assertThrows</a:t>
            </a:r>
            <a:r>
              <a:rPr lang="en-CH" sz="3600" dirty="0">
                <a:latin typeface="Consolas" panose="020B0609020204030204" pitchFamily="49" charset="0"/>
              </a:rPr>
              <a:t>(</a:t>
            </a:r>
            <a:br>
              <a:rPr lang="en-CH" sz="3600" dirty="0">
                <a:latin typeface="Consolas" panose="020B0609020204030204" pitchFamily="49" charset="0"/>
              </a:rPr>
            </a:br>
            <a:r>
              <a:rPr lang="en-CH" sz="3600" dirty="0">
                <a:latin typeface="Consolas" panose="020B0609020204030204" pitchFamily="49" charset="0"/>
              </a:rPr>
              <a:t>    </a:t>
            </a:r>
            <a:r>
              <a:rPr lang="en-CH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IllegalArgumentException</a:t>
            </a:r>
            <a:r>
              <a:rPr lang="en-CH" sz="3600" dirty="0" err="1">
                <a:latin typeface="Consolas" panose="020B0609020204030204" pitchFamily="49" charset="0"/>
              </a:rPr>
              <a:t>.</a:t>
            </a:r>
            <a:r>
              <a:rPr lang="en-CH" sz="3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class</a:t>
            </a:r>
            <a:r>
              <a:rPr lang="en-CH" sz="3600" dirty="0">
                <a:latin typeface="Consolas" panose="020B0609020204030204" pitchFamily="49" charset="0"/>
              </a:rPr>
              <a:t>,</a:t>
            </a:r>
            <a:br>
              <a:rPr lang="en-CH" sz="3600" dirty="0">
                <a:latin typeface="Consolas" panose="020B0609020204030204" pitchFamily="49" charset="0"/>
              </a:rPr>
            </a:br>
            <a:r>
              <a:rPr lang="en-CH" sz="3600" dirty="0">
                <a:latin typeface="Consolas" panose="020B0609020204030204" pitchFamily="49" charset="0"/>
              </a:rPr>
              <a:t>    () -&gt; 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CH" sz="3600" dirty="0">
                <a:latin typeface="Consolas" panose="020B0609020204030204" pitchFamily="49" charset="0"/>
              </a:rPr>
              <a:t> Account(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-1</a:t>
            </a:r>
            <a:r>
              <a:rPr lang="en-CH" sz="3600" dirty="0">
                <a:latin typeface="Consolas" panose="020B0609020204030204" pitchFamily="49" charset="0"/>
              </a:rPr>
              <a:t>)</a:t>
            </a:r>
            <a:br>
              <a:rPr lang="en-CH" sz="3600" dirty="0">
                <a:latin typeface="Consolas" panose="020B0609020204030204" pitchFamily="49" charset="0"/>
              </a:rPr>
            </a:br>
            <a:r>
              <a:rPr lang="en-CH" sz="3600" dirty="0">
                <a:latin typeface="Consolas" panose="020B0609020204030204" pitchFamily="49" charset="0"/>
              </a:rPr>
              <a:t>  );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734C9-D14E-690D-3559-2975CB2A9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79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357788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65D31E-203D-CF7C-4041-EEDDAC3AC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8</a:t>
            </a:fld>
            <a:endParaRPr lang="en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A61BE2-4540-97B1-5076-5FCC1F33C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784" y="1256997"/>
            <a:ext cx="5220429" cy="43440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62E0FE-0402-AD5E-7CF2-47ADC58B1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6" y="257755"/>
            <a:ext cx="10515599" cy="23159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7AE210-35F0-B0E8-CC4F-AD84F6088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98" y="5225231"/>
            <a:ext cx="11836793" cy="7515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843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E1917-2755-BFE4-6970-9C48BA75C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937D7-2EF0-8DB2-B236-0A36D99E0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@Test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void</a:t>
            </a:r>
            <a:r>
              <a:rPr lang="en-GB" sz="3600" dirty="0">
                <a:latin typeface="Consolas" panose="020B0609020204030204" pitchFamily="49" charset="0"/>
              </a:rPr>
              <a:t> </a:t>
            </a:r>
            <a:r>
              <a:rPr lang="en-GB" sz="3600" dirty="0" err="1">
                <a:latin typeface="Consolas" panose="020B0609020204030204" pitchFamily="49" charset="0"/>
              </a:rPr>
              <a:t>canWithdraw</a:t>
            </a:r>
            <a:r>
              <a:rPr lang="en-CH" sz="3600" dirty="0" err="1">
                <a:latin typeface="Consolas" panose="020B0609020204030204" pitchFamily="49" charset="0"/>
              </a:rPr>
              <a:t>LessThanBalance</a:t>
            </a:r>
            <a:r>
              <a:rPr lang="en-GB" sz="3600" dirty="0">
                <a:latin typeface="Consolas" panose="020B0609020204030204" pitchFamily="49" charset="0"/>
              </a:rPr>
              <a:t>() {</a:t>
            </a:r>
            <a:endParaRPr lang="en-CH" sz="3600" dirty="0">
              <a:latin typeface="Consolas" panose="020B0609020204030204" pitchFamily="49" charset="0"/>
            </a:endParaRPr>
          </a:p>
          <a:p>
            <a:r>
              <a:rPr lang="en-GB" sz="3600" dirty="0">
                <a:latin typeface="Consolas" panose="020B0609020204030204" pitchFamily="49" charset="0"/>
              </a:rPr>
              <a:t>  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GB" sz="3600" dirty="0">
                <a:latin typeface="Consolas" panose="020B0609020204030204" pitchFamily="49" charset="0"/>
              </a:rPr>
              <a:t> account = </a:t>
            </a:r>
            <a:r>
              <a:rPr lang="en-GB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GB" sz="3600" dirty="0"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Account</a:t>
            </a:r>
            <a:r>
              <a:rPr lang="en-GB" sz="3600" dirty="0">
                <a:latin typeface="Consolas" panose="020B0609020204030204" pitchFamily="49" charset="0"/>
              </a:rPr>
              <a:t>(</a:t>
            </a:r>
            <a:r>
              <a:rPr lang="en-GB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100</a:t>
            </a:r>
            <a:r>
              <a:rPr lang="en-GB" sz="3600" dirty="0">
                <a:latin typeface="Consolas" panose="020B0609020204030204" pitchFamily="49" charset="0"/>
              </a:rPr>
              <a:t>);</a:t>
            </a:r>
            <a:endParaRPr lang="en-CH" sz="3600" dirty="0">
              <a:latin typeface="Consolas" panose="020B0609020204030204" pitchFamily="49" charset="0"/>
            </a:endParaRPr>
          </a:p>
          <a:p>
            <a:r>
              <a:rPr lang="en-GB" sz="3600" dirty="0">
                <a:latin typeface="Consolas" panose="020B0609020204030204" pitchFamily="49" charset="0"/>
              </a:rPr>
              <a:t>  </a:t>
            </a:r>
            <a:r>
              <a:rPr lang="en-GB" sz="3600" dirty="0" err="1">
                <a:latin typeface="Consolas" panose="020B0609020204030204" pitchFamily="49" charset="0"/>
              </a:rPr>
              <a:t>assertThat</a:t>
            </a:r>
            <a:r>
              <a:rPr lang="en-GB" sz="3600" dirty="0">
                <a:latin typeface="Consolas" panose="020B0609020204030204" pitchFamily="49" charset="0"/>
              </a:rPr>
              <a:t>(</a:t>
            </a:r>
            <a:r>
              <a:rPr lang="en-GB" sz="3600" dirty="0" err="1">
                <a:latin typeface="Consolas" panose="020B0609020204030204" pitchFamily="49" charset="0"/>
              </a:rPr>
              <a:t>account.withdraw</a:t>
            </a:r>
            <a:r>
              <a:rPr lang="en-GB" sz="3600" dirty="0">
                <a:latin typeface="Consolas" panose="020B0609020204030204" pitchFamily="49" charset="0"/>
              </a:rPr>
              <a:t>(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10</a:t>
            </a:r>
            <a:r>
              <a:rPr lang="en-GB" sz="3600" dirty="0">
                <a:latin typeface="Consolas" panose="020B0609020204030204" pitchFamily="49" charset="0"/>
              </a:rPr>
              <a:t>), is(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10</a:t>
            </a:r>
            <a:r>
              <a:rPr lang="en-GB" sz="3600" dirty="0">
                <a:latin typeface="Consolas" panose="020B0609020204030204" pitchFamily="49" charset="0"/>
              </a:rPr>
              <a:t>));</a:t>
            </a:r>
            <a:endParaRPr lang="en-CH" sz="3600" dirty="0">
              <a:latin typeface="Consolas" panose="020B0609020204030204" pitchFamily="49" charset="0"/>
            </a:endParaRPr>
          </a:p>
          <a:p>
            <a:r>
              <a:rPr lang="en-GB" sz="3600" dirty="0">
                <a:latin typeface="Consolas" panose="020B0609020204030204" pitchFamily="49" charset="0"/>
              </a:rPr>
              <a:t>  </a:t>
            </a:r>
            <a:r>
              <a:rPr lang="en-GB" sz="3600" dirty="0" err="1">
                <a:latin typeface="Consolas" panose="020B0609020204030204" pitchFamily="49" charset="0"/>
              </a:rPr>
              <a:t>assertThat</a:t>
            </a:r>
            <a:r>
              <a:rPr lang="en-GB" sz="3600" dirty="0">
                <a:latin typeface="Consolas" panose="020B0609020204030204" pitchFamily="49" charset="0"/>
              </a:rPr>
              <a:t>(account.</a:t>
            </a:r>
            <a:r>
              <a:rPr lang="en-CH" sz="3600" dirty="0">
                <a:highlight>
                  <a:srgbClr val="FFFF00"/>
                </a:highlight>
                <a:latin typeface="Consolas" panose="020B0609020204030204" pitchFamily="49" charset="0"/>
              </a:rPr>
              <a:t>balance</a:t>
            </a:r>
            <a:r>
              <a:rPr lang="en-GB" sz="3600" dirty="0"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r>
              <a:rPr lang="en-GB" sz="3600" dirty="0">
                <a:latin typeface="Consolas" panose="020B0609020204030204" pitchFamily="49" charset="0"/>
              </a:rPr>
              <a:t>, is(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90</a:t>
            </a:r>
            <a:r>
              <a:rPr lang="en-GB" sz="3600" dirty="0">
                <a:latin typeface="Consolas" panose="020B0609020204030204" pitchFamily="49" charset="0"/>
              </a:rPr>
              <a:t>));</a:t>
            </a:r>
            <a:endParaRPr lang="en-CH" sz="3600" dirty="0">
              <a:latin typeface="Consolas" panose="020B0609020204030204" pitchFamily="49" charset="0"/>
            </a:endParaRPr>
          </a:p>
          <a:p>
            <a:r>
              <a:rPr lang="en-GB" sz="3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734C9-D14E-690D-3559-2975CB2A9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80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9841713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776FA-81B2-A174-6A89-47619D189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Skeleton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ED646-22E9-6C1E-7807-2B4FC7DAA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class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Account</a:t>
            </a:r>
            <a:r>
              <a:rPr lang="en-CH" sz="3600" dirty="0">
                <a:latin typeface="Consolas" panose="020B0609020204030204" pitchFamily="49" charset="0"/>
              </a:rPr>
              <a:t> {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  Account(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CH" sz="3600" dirty="0">
                <a:latin typeface="Consolas" panose="020B0609020204030204" pitchFamily="49" charset="0"/>
              </a:rPr>
              <a:t> balance) { }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  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CH" sz="3600" dirty="0">
                <a:latin typeface="Consolas" panose="020B0609020204030204" pitchFamily="49" charset="0"/>
              </a:rPr>
              <a:t> withdraw(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CH" sz="3600" dirty="0">
                <a:latin typeface="Consolas" panose="020B0609020204030204" pitchFamily="49" charset="0"/>
              </a:rPr>
              <a:t> amount) { 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throw</a:t>
            </a:r>
            <a:r>
              <a:rPr lang="en-CH" sz="3600" dirty="0">
                <a:latin typeface="Consolas" panose="020B0609020204030204" pitchFamily="49" charset="0"/>
              </a:rPr>
              <a:t> ...; }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  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CH" sz="3600" dirty="0">
                <a:highlight>
                  <a:srgbClr val="FFFF00"/>
                </a:highlight>
                <a:latin typeface="Consolas" panose="020B0609020204030204" pitchFamily="49" charset="0"/>
              </a:rPr>
              <a:t> balance() { 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throw</a:t>
            </a:r>
            <a:r>
              <a:rPr lang="en-CH" sz="3600" dirty="0">
                <a:highlight>
                  <a:srgbClr val="FFFF00"/>
                </a:highlight>
                <a:latin typeface="Consolas" panose="020B0609020204030204" pitchFamily="49" charset="0"/>
              </a:rPr>
              <a:t> ...; }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6D6AAA-177A-B2C1-E3CC-5219C625B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81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1439103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E1917-2755-BFE4-6970-9C48BA75C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937D7-2EF0-8DB2-B236-0A36D99E0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@Test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void</a:t>
            </a:r>
            <a:r>
              <a:rPr lang="en-GB" sz="3600" dirty="0">
                <a:latin typeface="Consolas" panose="020B0609020204030204" pitchFamily="49" charset="0"/>
              </a:rPr>
              <a:t> </a:t>
            </a:r>
            <a:r>
              <a:rPr lang="en-CH" sz="3600" dirty="0" err="1">
                <a:latin typeface="Consolas" panose="020B0609020204030204" pitchFamily="49" charset="0"/>
              </a:rPr>
              <a:t>partialWithdrawIfLowBalance</a:t>
            </a:r>
            <a:r>
              <a:rPr lang="en-GB" sz="3600" dirty="0">
                <a:latin typeface="Consolas" panose="020B0609020204030204" pitchFamily="49" charset="0"/>
              </a:rPr>
              <a:t>() {</a:t>
            </a:r>
            <a:endParaRPr lang="en-CH" sz="3600" dirty="0">
              <a:latin typeface="Consolas" panose="020B0609020204030204" pitchFamily="49" charset="0"/>
            </a:endParaRPr>
          </a:p>
          <a:p>
            <a:r>
              <a:rPr lang="en-GB" sz="3600" dirty="0">
                <a:latin typeface="Consolas" panose="020B0609020204030204" pitchFamily="49" charset="0"/>
              </a:rPr>
              <a:t>  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GB" sz="3600" dirty="0">
                <a:latin typeface="Consolas" panose="020B0609020204030204" pitchFamily="49" charset="0"/>
              </a:rPr>
              <a:t> account = </a:t>
            </a:r>
            <a:r>
              <a:rPr lang="en-GB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GB" sz="3600" dirty="0"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Account</a:t>
            </a:r>
            <a:r>
              <a:rPr lang="en-GB" sz="3600" dirty="0">
                <a:latin typeface="Consolas" panose="020B0609020204030204" pitchFamily="49" charset="0"/>
              </a:rPr>
              <a:t>(</a:t>
            </a:r>
            <a:r>
              <a:rPr lang="en-GB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10</a:t>
            </a:r>
            <a:r>
              <a:rPr lang="en-GB" sz="3600" dirty="0">
                <a:latin typeface="Consolas" panose="020B0609020204030204" pitchFamily="49" charset="0"/>
              </a:rPr>
              <a:t>);</a:t>
            </a:r>
            <a:endParaRPr lang="en-CH" sz="3600" dirty="0">
              <a:latin typeface="Consolas" panose="020B0609020204030204" pitchFamily="49" charset="0"/>
            </a:endParaRPr>
          </a:p>
          <a:p>
            <a:r>
              <a:rPr lang="en-GB" sz="3600" dirty="0">
                <a:latin typeface="Consolas" panose="020B0609020204030204" pitchFamily="49" charset="0"/>
              </a:rPr>
              <a:t>  </a:t>
            </a:r>
            <a:r>
              <a:rPr lang="en-GB" sz="3600" dirty="0" err="1">
                <a:latin typeface="Consolas" panose="020B0609020204030204" pitchFamily="49" charset="0"/>
              </a:rPr>
              <a:t>assertThat</a:t>
            </a:r>
            <a:r>
              <a:rPr lang="en-GB" sz="3600" dirty="0">
                <a:latin typeface="Consolas" panose="020B0609020204030204" pitchFamily="49" charset="0"/>
              </a:rPr>
              <a:t>(</a:t>
            </a:r>
            <a:r>
              <a:rPr lang="en-GB" sz="3600" dirty="0" err="1">
                <a:latin typeface="Consolas" panose="020B0609020204030204" pitchFamily="49" charset="0"/>
              </a:rPr>
              <a:t>account.withdraw</a:t>
            </a:r>
            <a:r>
              <a:rPr lang="en-GB" sz="3600" dirty="0">
                <a:latin typeface="Consolas" panose="020B0609020204030204" pitchFamily="49" charset="0"/>
              </a:rPr>
              <a:t>(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20</a:t>
            </a:r>
            <a:r>
              <a:rPr lang="en-GB" sz="3600" dirty="0">
                <a:latin typeface="Consolas" panose="020B0609020204030204" pitchFamily="49" charset="0"/>
              </a:rPr>
              <a:t>), is(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10</a:t>
            </a:r>
            <a:r>
              <a:rPr lang="en-GB" sz="3600" dirty="0">
                <a:latin typeface="Consolas" panose="020B0609020204030204" pitchFamily="49" charset="0"/>
              </a:rPr>
              <a:t>));</a:t>
            </a:r>
            <a:endParaRPr lang="en-CH" sz="3600" dirty="0">
              <a:latin typeface="Consolas" panose="020B0609020204030204" pitchFamily="49" charset="0"/>
            </a:endParaRPr>
          </a:p>
          <a:p>
            <a:r>
              <a:rPr lang="en-GB" sz="3600" dirty="0">
                <a:latin typeface="Consolas" panose="020B0609020204030204" pitchFamily="49" charset="0"/>
              </a:rPr>
              <a:t>  </a:t>
            </a:r>
            <a:r>
              <a:rPr lang="en-GB" sz="3600" dirty="0" err="1">
                <a:latin typeface="Consolas" panose="020B0609020204030204" pitchFamily="49" charset="0"/>
              </a:rPr>
              <a:t>assertThat</a:t>
            </a:r>
            <a:r>
              <a:rPr lang="en-GB" sz="3600" dirty="0">
                <a:latin typeface="Consolas" panose="020B0609020204030204" pitchFamily="49" charset="0"/>
              </a:rPr>
              <a:t>(account.</a:t>
            </a:r>
            <a:r>
              <a:rPr lang="en-CH" sz="3600" dirty="0">
                <a:latin typeface="Consolas" panose="020B0609020204030204" pitchFamily="49" charset="0"/>
              </a:rPr>
              <a:t>balance</a:t>
            </a:r>
            <a:r>
              <a:rPr lang="en-GB" sz="3600" dirty="0">
                <a:latin typeface="Consolas" panose="020B0609020204030204" pitchFamily="49" charset="0"/>
              </a:rPr>
              <a:t>(), is(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GB" sz="3600" dirty="0">
                <a:latin typeface="Consolas" panose="020B0609020204030204" pitchFamily="49" charset="0"/>
              </a:rPr>
              <a:t>));</a:t>
            </a:r>
            <a:endParaRPr lang="en-CH" sz="3600" dirty="0">
              <a:latin typeface="Consolas" panose="020B0609020204030204" pitchFamily="49" charset="0"/>
            </a:endParaRPr>
          </a:p>
          <a:p>
            <a:r>
              <a:rPr lang="en-GB" sz="3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734C9-D14E-690D-3559-2975CB2A9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82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2661297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3010E-B950-3F27-F868-7A4BA525A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3600" dirty="0">
                <a:latin typeface="Consolas" panose="020B0609020204030204" pitchFamily="49" charset="0"/>
              </a:rPr>
              <a:t>	</a:t>
            </a:r>
            <a:r>
              <a:rPr lang="en-CH" sz="3600" dirty="0" err="1">
                <a:latin typeface="Consolas" panose="020B0609020204030204" pitchFamily="49" charset="0"/>
              </a:rPr>
              <a:t>canWithdrawNothing</a:t>
            </a:r>
            <a:r>
              <a:rPr lang="en-CH" sz="3600" dirty="0">
                <a:latin typeface="Consolas" panose="020B0609020204030204" pitchFamily="49" charset="0"/>
              </a:rPr>
              <a:t>()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	</a:t>
            </a:r>
            <a:r>
              <a:rPr lang="en-CH" sz="3600" dirty="0" err="1">
                <a:latin typeface="Consolas" panose="020B0609020204030204" pitchFamily="49" charset="0"/>
              </a:rPr>
              <a:t>noInitWithBalance</a:t>
            </a:r>
            <a:r>
              <a:rPr lang="en-US" sz="3600" dirty="0">
                <a:latin typeface="Consolas" panose="020B0609020204030204" pitchFamily="49" charset="0"/>
              </a:rPr>
              <a:t>Below</a:t>
            </a:r>
            <a:r>
              <a:rPr lang="en-CH" sz="3600" dirty="0">
                <a:latin typeface="Consolas" panose="020B0609020204030204" pitchFamily="49" charset="0"/>
              </a:rPr>
              <a:t>0()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	</a:t>
            </a:r>
            <a:r>
              <a:rPr lang="en-CH" sz="3600" dirty="0" err="1">
                <a:latin typeface="Consolas" panose="020B0609020204030204" pitchFamily="49" charset="0"/>
              </a:rPr>
              <a:t>canWithdrawLessThanBalance</a:t>
            </a:r>
            <a:r>
              <a:rPr lang="en-CH" sz="3600" dirty="0">
                <a:latin typeface="Consolas" panose="020B0609020204030204" pitchFamily="49" charset="0"/>
              </a:rPr>
              <a:t>()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	</a:t>
            </a:r>
            <a:r>
              <a:rPr lang="en-CH" sz="3600" dirty="0" err="1">
                <a:latin typeface="Consolas" panose="020B0609020204030204" pitchFamily="49" charset="0"/>
              </a:rPr>
              <a:t>partialWithdrawIfLowBalance</a:t>
            </a:r>
            <a:r>
              <a:rPr lang="en-CH" sz="36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5CDFB-9FB6-0EA0-C7C2-7028386D7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83</a:t>
            </a:fld>
            <a:endParaRPr lang="en-CH" dirty="0"/>
          </a:p>
        </p:txBody>
      </p:sp>
      <p:pic>
        <p:nvPicPr>
          <p:cNvPr id="7" name="Graphic 6" descr="Close with solid fill">
            <a:extLst>
              <a:ext uri="{FF2B5EF4-FFF2-40B4-BE49-F238E27FC236}">
                <a16:creationId xmlns:a16="http://schemas.microsoft.com/office/drawing/2014/main" id="{237D6BE3-555A-06C8-0F87-FB832625A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670" y="1690688"/>
            <a:ext cx="914400" cy="914400"/>
          </a:xfrm>
          <a:prstGeom prst="rect">
            <a:avLst/>
          </a:prstGeom>
        </p:spPr>
      </p:pic>
      <p:pic>
        <p:nvPicPr>
          <p:cNvPr id="5" name="Graphic 4" descr="Close with solid fill">
            <a:extLst>
              <a:ext uri="{FF2B5EF4-FFF2-40B4-BE49-F238E27FC236}">
                <a16:creationId xmlns:a16="http://schemas.microsoft.com/office/drawing/2014/main" id="{12AE06A3-DF75-384B-96D3-AAB5B2AC5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670" y="2442480"/>
            <a:ext cx="914400" cy="914400"/>
          </a:xfrm>
          <a:prstGeom prst="rect">
            <a:avLst/>
          </a:prstGeom>
        </p:spPr>
      </p:pic>
      <p:pic>
        <p:nvPicPr>
          <p:cNvPr id="10" name="Graphic 9" descr="Close with solid fill">
            <a:extLst>
              <a:ext uri="{FF2B5EF4-FFF2-40B4-BE49-F238E27FC236}">
                <a16:creationId xmlns:a16="http://schemas.microsoft.com/office/drawing/2014/main" id="{FB4BA8B5-277A-25A6-87C7-02B668C87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670" y="3194983"/>
            <a:ext cx="914400" cy="914400"/>
          </a:xfrm>
          <a:prstGeom prst="rect">
            <a:avLst/>
          </a:prstGeom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26EA6F9F-7F5E-E996-E68B-8DA6CABB9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670" y="395623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7636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5AEA0-E762-6685-AC82-C1CA3ECC5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B6B7A-5D47-6463-D63F-76AD9E95F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CH" sz="3600" dirty="0">
                <a:latin typeface="Consolas" panose="020B0609020204030204" pitchFamily="49" charset="0"/>
              </a:rPr>
              <a:t> balance;</a:t>
            </a:r>
          </a:p>
          <a:p>
            <a:endParaRPr lang="en-CH" sz="3600" dirty="0">
              <a:latin typeface="Consolas" panose="020B0609020204030204" pitchFamily="49" charset="0"/>
            </a:endParaRP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CH" sz="3600" dirty="0">
                <a:latin typeface="Consolas" panose="020B0609020204030204" pitchFamily="49" charset="0"/>
              </a:rPr>
              <a:t> balance() { 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return</a:t>
            </a:r>
            <a:r>
              <a:rPr lang="en-CH" sz="3600" dirty="0">
                <a:latin typeface="Consolas" panose="020B0609020204030204" pitchFamily="49" charset="0"/>
              </a:rPr>
              <a:t> balance; 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47A525-73CD-362E-EB6D-A16391CA2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84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2739129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B6B7A-5D47-6463-D63F-76AD9E95F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3600" dirty="0">
                <a:latin typeface="Consolas" panose="020B0609020204030204" pitchFamily="49" charset="0"/>
              </a:rPr>
              <a:t>Account(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CH" sz="3600" dirty="0">
                <a:latin typeface="Consolas" panose="020B0609020204030204" pitchFamily="49" charset="0"/>
              </a:rPr>
              <a:t> balance) {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if</a:t>
            </a:r>
            <a:r>
              <a:rPr lang="en-CH" sz="3600" dirty="0">
                <a:latin typeface="Consolas" panose="020B0609020204030204" pitchFamily="49" charset="0"/>
              </a:rPr>
              <a:t> (balance &lt;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CH" sz="3600" dirty="0">
                <a:latin typeface="Consolas" panose="020B0609020204030204" pitchFamily="49" charset="0"/>
              </a:rPr>
              <a:t>) {</a:t>
            </a:r>
            <a:br>
              <a:rPr lang="en-CH" sz="3600" dirty="0">
                <a:latin typeface="Consolas" panose="020B0609020204030204" pitchFamily="49" charset="0"/>
              </a:rPr>
            </a:br>
            <a:r>
              <a:rPr lang="en-CH" sz="3600" dirty="0">
                <a:latin typeface="Consolas" panose="020B0609020204030204" pitchFamily="49" charset="0"/>
              </a:rPr>
              <a:t>    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throw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CH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IllegalArgumentException</a:t>
            </a:r>
            <a:r>
              <a:rPr lang="en-CH" sz="3600" dirty="0">
                <a:latin typeface="Consolas" panose="020B0609020204030204" pitchFamily="49" charset="0"/>
              </a:rPr>
              <a:t>();</a:t>
            </a:r>
            <a:br>
              <a:rPr lang="en-CH" sz="3600" dirty="0">
                <a:latin typeface="Consolas" panose="020B0609020204030204" pitchFamily="49" charset="0"/>
              </a:rPr>
            </a:br>
            <a:r>
              <a:rPr lang="en-CH" sz="3600" dirty="0">
                <a:latin typeface="Consolas" panose="020B0609020204030204" pitchFamily="49" charset="0"/>
              </a:rPr>
              <a:t>  }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CH" sz="3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en-CH" sz="3600" dirty="0" err="1">
                <a:latin typeface="Consolas" panose="020B0609020204030204" pitchFamily="49" charset="0"/>
              </a:rPr>
              <a:t>.balance</a:t>
            </a:r>
            <a:r>
              <a:rPr lang="en-CH" sz="3600" dirty="0">
                <a:latin typeface="Consolas" panose="020B0609020204030204" pitchFamily="49" charset="0"/>
              </a:rPr>
              <a:t> = balance;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47A525-73CD-362E-EB6D-A16391CA2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85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9486984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B6B7A-5D47-6463-D63F-76AD9E95F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CH" sz="3600" dirty="0">
                <a:latin typeface="Consolas" panose="020B0609020204030204" pitchFamily="49" charset="0"/>
              </a:rPr>
              <a:t> withdraw(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CH" sz="3600" dirty="0">
                <a:latin typeface="Consolas" panose="020B0609020204030204" pitchFamily="49" charset="0"/>
              </a:rPr>
              <a:t> amount) {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int</a:t>
            </a:r>
            <a:r>
              <a:rPr lang="en-CH" sz="3600" dirty="0">
                <a:latin typeface="Consolas" panose="020B0609020204030204" pitchFamily="49" charset="0"/>
              </a:rPr>
              <a:t> result = </a:t>
            </a:r>
            <a:r>
              <a:rPr lang="en-CH" sz="3600" dirty="0" err="1">
                <a:latin typeface="Consolas" panose="020B0609020204030204" pitchFamily="49" charset="0"/>
              </a:rPr>
              <a:t>Math.max</a:t>
            </a:r>
            <a:r>
              <a:rPr lang="en-CH" sz="3600" dirty="0">
                <a:latin typeface="Consolas" panose="020B0609020204030204" pitchFamily="49" charset="0"/>
              </a:rPr>
              <a:t>(balance, amount);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  balance -= result;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return</a:t>
            </a:r>
            <a:r>
              <a:rPr lang="en-CH" sz="3600" dirty="0">
                <a:latin typeface="Consolas" panose="020B0609020204030204" pitchFamily="49" charset="0"/>
              </a:rPr>
              <a:t> result;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47A525-73CD-362E-EB6D-A16391CA2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86</a:t>
            </a:fld>
            <a:endParaRPr lang="en-CH" dirty="0"/>
          </a:p>
        </p:txBody>
      </p:sp>
      <p:pic>
        <p:nvPicPr>
          <p:cNvPr id="5" name="Graphic 4" descr="Close with solid fill">
            <a:extLst>
              <a:ext uri="{FF2B5EF4-FFF2-40B4-BE49-F238E27FC236}">
                <a16:creationId xmlns:a16="http://schemas.microsoft.com/office/drawing/2014/main" id="{CF86540B-38DF-ABE6-D97D-B69FA5CA1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3733" y="4139261"/>
            <a:ext cx="2004534" cy="20045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E60F37-FCA7-F448-2799-4D2C74FDF29D}"/>
              </a:ext>
            </a:extLst>
          </p:cNvPr>
          <p:cNvSpPr/>
          <p:nvPr/>
        </p:nvSpPr>
        <p:spPr>
          <a:xfrm>
            <a:off x="5945788" y="2585256"/>
            <a:ext cx="758280" cy="55246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CH" sz="3600" dirty="0">
                <a:latin typeface="Consolas" panose="020B0609020204030204" pitchFamily="49" charset="0"/>
              </a:rPr>
              <a:t>min</a:t>
            </a:r>
          </a:p>
        </p:txBody>
      </p:sp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BC3D31E7-393E-BD59-298E-48BEC906B1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093733" y="4136007"/>
            <a:ext cx="2004534" cy="200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37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A997D-F085-2467-4EA3-94A377626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E9580-3DC4-BFEA-F6DE-1C3382912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“We forgot!</a:t>
            </a:r>
          </a:p>
          <a:p>
            <a:r>
              <a:rPr lang="en-CH" dirty="0"/>
              <a:t>  Accounts can be blocked.</a:t>
            </a:r>
          </a:p>
          <a:p>
            <a:r>
              <a:rPr lang="en-CH" dirty="0"/>
              <a:t>  Withdrawing from a blocked account</a:t>
            </a:r>
            <a:br>
              <a:rPr lang="en-CH" dirty="0"/>
            </a:br>
            <a:r>
              <a:rPr lang="en-CH" dirty="0"/>
              <a:t>  has no effect.”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FCE31-367B-F946-C88D-48FFFD450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87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14659856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64861-F106-47EB-2565-960A178B4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TDD loop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762E9F-A913-99A8-1F86-AF56AD193697}"/>
              </a:ext>
            </a:extLst>
          </p:cNvPr>
          <p:cNvSpPr/>
          <p:nvPr/>
        </p:nvSpPr>
        <p:spPr>
          <a:xfrm>
            <a:off x="4149933" y="1752634"/>
            <a:ext cx="3892133" cy="1325563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7514" tIns="327514" rIns="327514" bIns="327514" numCol="1" spcCol="1270" anchor="ctr" anchorCtr="0">
            <a:noAutofit/>
          </a:bodyPr>
          <a:lstStyle/>
          <a:p>
            <a:pPr marL="0" lvl="0" indent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H" sz="4000" kern="1200" dirty="0"/>
              <a:t>Requirements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F7D55C-A3D4-F5D7-6A98-0CBD73E75798}"/>
              </a:ext>
            </a:extLst>
          </p:cNvPr>
          <p:cNvSpPr/>
          <p:nvPr/>
        </p:nvSpPr>
        <p:spPr>
          <a:xfrm>
            <a:off x="6965555" y="4615878"/>
            <a:ext cx="2743200" cy="1325563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7514" tIns="327514" rIns="327514" bIns="327514" numCol="1" spcCol="1270" anchor="ctr" anchorCtr="0">
            <a:noAutofit/>
          </a:bodyPr>
          <a:lstStyle/>
          <a:p>
            <a:pPr marL="0" lvl="0" indent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H" sz="4000" kern="1200" dirty="0"/>
              <a:t>Tests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437D010-E885-9A69-6C47-05C01104BA6F}"/>
              </a:ext>
            </a:extLst>
          </p:cNvPr>
          <p:cNvSpPr/>
          <p:nvPr/>
        </p:nvSpPr>
        <p:spPr>
          <a:xfrm>
            <a:off x="5535615" y="4912235"/>
            <a:ext cx="1120769" cy="637714"/>
          </a:xfrm>
          <a:custGeom>
            <a:avLst/>
            <a:gdLst>
              <a:gd name="connsiteX0" fmla="*/ 0 w 503807"/>
              <a:gd name="connsiteY0" fmla="*/ 127543 h 637713"/>
              <a:gd name="connsiteX1" fmla="*/ 251904 w 503807"/>
              <a:gd name="connsiteY1" fmla="*/ 127543 h 637713"/>
              <a:gd name="connsiteX2" fmla="*/ 251904 w 503807"/>
              <a:gd name="connsiteY2" fmla="*/ 0 h 637713"/>
              <a:gd name="connsiteX3" fmla="*/ 503807 w 503807"/>
              <a:gd name="connsiteY3" fmla="*/ 318857 h 637713"/>
              <a:gd name="connsiteX4" fmla="*/ 251904 w 503807"/>
              <a:gd name="connsiteY4" fmla="*/ 637713 h 637713"/>
              <a:gd name="connsiteX5" fmla="*/ 251904 w 503807"/>
              <a:gd name="connsiteY5" fmla="*/ 510170 h 637713"/>
              <a:gd name="connsiteX6" fmla="*/ 0 w 503807"/>
              <a:gd name="connsiteY6" fmla="*/ 510170 h 637713"/>
              <a:gd name="connsiteX7" fmla="*/ 0 w 503807"/>
              <a:gd name="connsiteY7" fmla="*/ 127543 h 63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3807" h="637713">
                <a:moveTo>
                  <a:pt x="503807" y="510170"/>
                </a:moveTo>
                <a:lnTo>
                  <a:pt x="251903" y="510170"/>
                </a:lnTo>
                <a:lnTo>
                  <a:pt x="251903" y="637713"/>
                </a:lnTo>
                <a:lnTo>
                  <a:pt x="0" y="318856"/>
                </a:lnTo>
                <a:lnTo>
                  <a:pt x="251903" y="0"/>
                </a:lnTo>
                <a:lnTo>
                  <a:pt x="251903" y="127543"/>
                </a:lnTo>
                <a:lnTo>
                  <a:pt x="503807" y="127543"/>
                </a:lnTo>
                <a:lnTo>
                  <a:pt x="503807" y="510170"/>
                </a:lnTo>
                <a:close/>
              </a:path>
            </a:pathLst>
          </a:custGeom>
          <a:ln>
            <a:noFill/>
          </a:ln>
        </p:spPr>
        <p:style>
          <a:lnRef idx="0">
            <a:schemeClr val="accent5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142" tIns="127544" rIns="0" bIns="127543" numCol="1" spcCol="1270" anchor="ctr" anchorCtr="0">
            <a:noAutofit/>
          </a:bodyPr>
          <a:lstStyle/>
          <a:p>
            <a:pPr marL="0" lvl="0" indent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CH" sz="4000" kern="12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1B7880-BDBF-1C64-7D02-C0152962B948}"/>
              </a:ext>
            </a:extLst>
          </p:cNvPr>
          <p:cNvSpPr/>
          <p:nvPr/>
        </p:nvSpPr>
        <p:spPr>
          <a:xfrm>
            <a:off x="2483244" y="4615878"/>
            <a:ext cx="2743200" cy="1325563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7514" tIns="327514" rIns="327514" bIns="327514" numCol="1" spcCol="1270" anchor="ctr" anchorCtr="0">
            <a:noAutofit/>
          </a:bodyPr>
          <a:lstStyle/>
          <a:p>
            <a:pPr marL="0" lvl="0" indent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H" sz="4000" kern="1200" dirty="0"/>
              <a:t>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65FBE-8AE2-5C34-8EB8-B34FDA022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88</a:t>
            </a:fld>
            <a:endParaRPr lang="en-CH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FCE0A81-4319-B0BB-DB12-00304E5F788A}"/>
              </a:ext>
            </a:extLst>
          </p:cNvPr>
          <p:cNvSpPr/>
          <p:nvPr/>
        </p:nvSpPr>
        <p:spPr>
          <a:xfrm rot="7683529">
            <a:off x="3589549" y="3458577"/>
            <a:ext cx="1120769" cy="637714"/>
          </a:xfrm>
          <a:custGeom>
            <a:avLst/>
            <a:gdLst>
              <a:gd name="connsiteX0" fmla="*/ 0 w 503807"/>
              <a:gd name="connsiteY0" fmla="*/ 127543 h 637713"/>
              <a:gd name="connsiteX1" fmla="*/ 251904 w 503807"/>
              <a:gd name="connsiteY1" fmla="*/ 127543 h 637713"/>
              <a:gd name="connsiteX2" fmla="*/ 251904 w 503807"/>
              <a:gd name="connsiteY2" fmla="*/ 0 h 637713"/>
              <a:gd name="connsiteX3" fmla="*/ 503807 w 503807"/>
              <a:gd name="connsiteY3" fmla="*/ 318857 h 637713"/>
              <a:gd name="connsiteX4" fmla="*/ 251904 w 503807"/>
              <a:gd name="connsiteY4" fmla="*/ 637713 h 637713"/>
              <a:gd name="connsiteX5" fmla="*/ 251904 w 503807"/>
              <a:gd name="connsiteY5" fmla="*/ 510170 h 637713"/>
              <a:gd name="connsiteX6" fmla="*/ 0 w 503807"/>
              <a:gd name="connsiteY6" fmla="*/ 510170 h 637713"/>
              <a:gd name="connsiteX7" fmla="*/ 0 w 503807"/>
              <a:gd name="connsiteY7" fmla="*/ 127543 h 63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3807" h="637713">
                <a:moveTo>
                  <a:pt x="503807" y="510170"/>
                </a:moveTo>
                <a:lnTo>
                  <a:pt x="251903" y="510170"/>
                </a:lnTo>
                <a:lnTo>
                  <a:pt x="251903" y="637713"/>
                </a:lnTo>
                <a:lnTo>
                  <a:pt x="0" y="318856"/>
                </a:lnTo>
                <a:lnTo>
                  <a:pt x="251903" y="0"/>
                </a:lnTo>
                <a:lnTo>
                  <a:pt x="251903" y="127543"/>
                </a:lnTo>
                <a:lnTo>
                  <a:pt x="503807" y="127543"/>
                </a:lnTo>
                <a:lnTo>
                  <a:pt x="503807" y="510170"/>
                </a:lnTo>
                <a:close/>
              </a:path>
            </a:pathLst>
          </a:custGeom>
          <a:ln>
            <a:noFill/>
          </a:ln>
        </p:spPr>
        <p:style>
          <a:lnRef idx="0">
            <a:schemeClr val="accent5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142" tIns="127544" rIns="0" bIns="127543" numCol="1" spcCol="1270" anchor="ctr" anchorCtr="0">
            <a:noAutofit/>
          </a:bodyPr>
          <a:lstStyle/>
          <a:p>
            <a:pPr marL="0" lvl="0" indent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CH" sz="4000" kern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77B9844-6478-8DFC-21CC-792BC97D90B5}"/>
              </a:ext>
            </a:extLst>
          </p:cNvPr>
          <p:cNvSpPr/>
          <p:nvPr/>
        </p:nvSpPr>
        <p:spPr>
          <a:xfrm rot="14400000">
            <a:off x="7481681" y="3604719"/>
            <a:ext cx="1120769" cy="637714"/>
          </a:xfrm>
          <a:custGeom>
            <a:avLst/>
            <a:gdLst>
              <a:gd name="connsiteX0" fmla="*/ 0 w 503807"/>
              <a:gd name="connsiteY0" fmla="*/ 127543 h 637713"/>
              <a:gd name="connsiteX1" fmla="*/ 251904 w 503807"/>
              <a:gd name="connsiteY1" fmla="*/ 127543 h 637713"/>
              <a:gd name="connsiteX2" fmla="*/ 251904 w 503807"/>
              <a:gd name="connsiteY2" fmla="*/ 0 h 637713"/>
              <a:gd name="connsiteX3" fmla="*/ 503807 w 503807"/>
              <a:gd name="connsiteY3" fmla="*/ 318857 h 637713"/>
              <a:gd name="connsiteX4" fmla="*/ 251904 w 503807"/>
              <a:gd name="connsiteY4" fmla="*/ 637713 h 637713"/>
              <a:gd name="connsiteX5" fmla="*/ 251904 w 503807"/>
              <a:gd name="connsiteY5" fmla="*/ 510170 h 637713"/>
              <a:gd name="connsiteX6" fmla="*/ 0 w 503807"/>
              <a:gd name="connsiteY6" fmla="*/ 510170 h 637713"/>
              <a:gd name="connsiteX7" fmla="*/ 0 w 503807"/>
              <a:gd name="connsiteY7" fmla="*/ 127543 h 63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3807" h="637713">
                <a:moveTo>
                  <a:pt x="503807" y="510170"/>
                </a:moveTo>
                <a:lnTo>
                  <a:pt x="251903" y="510170"/>
                </a:lnTo>
                <a:lnTo>
                  <a:pt x="251903" y="637713"/>
                </a:lnTo>
                <a:lnTo>
                  <a:pt x="0" y="318856"/>
                </a:lnTo>
                <a:lnTo>
                  <a:pt x="251903" y="0"/>
                </a:lnTo>
                <a:lnTo>
                  <a:pt x="251903" y="127543"/>
                </a:lnTo>
                <a:lnTo>
                  <a:pt x="503807" y="127543"/>
                </a:lnTo>
                <a:lnTo>
                  <a:pt x="503807" y="510170"/>
                </a:lnTo>
                <a:close/>
              </a:path>
            </a:pathLst>
          </a:custGeom>
          <a:ln>
            <a:noFill/>
          </a:ln>
        </p:spPr>
        <p:style>
          <a:lnRef idx="0">
            <a:schemeClr val="accent5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142" tIns="127544" rIns="0" bIns="127543" numCol="1" spcCol="1270" anchor="ctr" anchorCtr="0">
            <a:noAutofit/>
          </a:bodyPr>
          <a:lstStyle/>
          <a:p>
            <a:pPr marL="0" lvl="0" indent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CH" sz="4000" kern="1200"/>
          </a:p>
        </p:txBody>
      </p:sp>
    </p:spTree>
    <p:extLst>
      <p:ext uri="{BB962C8B-B14F-4D97-AF65-F5344CB8AC3E}">
        <p14:creationId xmlns:p14="http://schemas.microsoft.com/office/powerpoint/2010/main" val="21974813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D1B9A-381B-D496-8067-EE403D45B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9D008-BAB9-F800-CB10-96AD7CC60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TDD for </a:t>
            </a:r>
            <a:r>
              <a:rPr lang="en-CH" sz="3600" dirty="0">
                <a:latin typeface="Consolas" panose="020B0609020204030204" pitchFamily="49" charset="0"/>
              </a:rPr>
              <a:t>PeopleCounter.java</a:t>
            </a:r>
            <a:endParaRPr lang="en-CH" dirty="0"/>
          </a:p>
          <a:p>
            <a:endParaRPr lang="en-CH" dirty="0"/>
          </a:p>
          <a:p>
            <a:r>
              <a:rPr lang="en-CH" dirty="0"/>
              <a:t>First step:</a:t>
            </a:r>
            <a:br>
              <a:rPr lang="en-CH" dirty="0"/>
            </a:br>
            <a:r>
              <a:rPr lang="en-CH" dirty="0"/>
              <a:t>	Write tests!</a:t>
            </a:r>
            <a:endParaRPr lang="en-CH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105C7-675C-3B4D-B012-F6DE09BCD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89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587524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B6341-9F59-C68B-2518-E8F1D9F9F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86BB4-648B-4006-BD25-E9B392732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Understand the basics of </a:t>
            </a:r>
            <a:r>
              <a:rPr lang="en-CH" u="sng" dirty="0"/>
              <a:t>automated testing</a:t>
            </a:r>
            <a:endParaRPr lang="en-CH" dirty="0"/>
          </a:p>
          <a:p>
            <a:r>
              <a:rPr lang="en-CH" dirty="0"/>
              <a:t>Evaluate tests with </a:t>
            </a:r>
            <a:r>
              <a:rPr lang="en-CH" u="sng" dirty="0"/>
              <a:t>code coverage</a:t>
            </a:r>
            <a:endParaRPr lang="en-CH" dirty="0"/>
          </a:p>
          <a:p>
            <a:r>
              <a:rPr lang="en-CH" dirty="0"/>
              <a:t>Identify </a:t>
            </a:r>
            <a:r>
              <a:rPr lang="en-CH" u="sng" dirty="0"/>
              <a:t>when</a:t>
            </a:r>
            <a:r>
              <a:rPr lang="en-CH" dirty="0"/>
              <a:t> to write which tests</a:t>
            </a:r>
          </a:p>
          <a:p>
            <a:r>
              <a:rPr lang="en-CH" u="sng" dirty="0"/>
              <a:t>Adapt</a:t>
            </a:r>
            <a:r>
              <a:rPr lang="en-CH" dirty="0"/>
              <a:t> code to enable fine-grained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8BC53-ECDB-E8C3-1DDA-72456D45B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9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1488689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CE821-5AF4-DE8A-EA81-929B21E5B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Test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70EF1-9384-115F-33E3-2C9B7DA0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Starts at 0</a:t>
            </a:r>
          </a:p>
          <a:p>
            <a:r>
              <a:rPr lang="en-CH" dirty="0"/>
              <a:t>+1 increments count</a:t>
            </a:r>
          </a:p>
          <a:p>
            <a:r>
              <a:rPr lang="en-CH" dirty="0"/>
              <a:t>Reset sets count to 0</a:t>
            </a:r>
          </a:p>
          <a:p>
            <a:r>
              <a:rPr lang="en-CH" dirty="0"/>
              <a:t>Cannot exceed max</a:t>
            </a:r>
          </a:p>
          <a:p>
            <a:r>
              <a:rPr lang="en-CH" dirty="0"/>
              <a:t>Max cannot be &lt;0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B4708F-1648-D8F7-ADB8-F94A50DEE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90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9319517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2D0B8-7122-FCC5-C89C-8FA033CC7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Regression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2C0EA-39A5-DCF9-7212-AE0B7099A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91</a:t>
            </a:fld>
            <a:endParaRPr lang="en-CH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E9F4CF-03C8-91B5-1500-B2CDB7ADFF9B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straightConnector1">
            <a:avLst/>
          </a:prstGeom>
          <a:ln w="146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85643AB-38E1-65F2-D591-5E64D667C012}"/>
              </a:ext>
            </a:extLst>
          </p:cNvPr>
          <p:cNvSpPr/>
          <p:nvPr/>
        </p:nvSpPr>
        <p:spPr>
          <a:xfrm>
            <a:off x="2165348" y="2889250"/>
            <a:ext cx="2254250" cy="107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Dev</a:t>
            </a:r>
            <a:endParaRPr lang="en-C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820B89-B6D1-2F81-E87B-EFAAA68D13DF}"/>
              </a:ext>
            </a:extLst>
          </p:cNvPr>
          <p:cNvSpPr/>
          <p:nvPr/>
        </p:nvSpPr>
        <p:spPr>
          <a:xfrm>
            <a:off x="7772402" y="2889250"/>
            <a:ext cx="2254250" cy="107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Release</a:t>
            </a:r>
            <a:endParaRPr lang="en-C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714D77-B828-772B-5921-ACCF650AF067}"/>
              </a:ext>
            </a:extLst>
          </p:cNvPr>
          <p:cNvSpPr/>
          <p:nvPr/>
        </p:nvSpPr>
        <p:spPr>
          <a:xfrm>
            <a:off x="4622800" y="5160962"/>
            <a:ext cx="2946400" cy="9334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Test</a:t>
            </a:r>
            <a:endParaRPr lang="en-CH" sz="36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A4DFA8D-EDBB-0A6C-5DC1-8912760EA2EC}"/>
              </a:ext>
            </a:extLst>
          </p:cNvPr>
          <p:cNvGrpSpPr/>
          <p:nvPr/>
        </p:nvGrpSpPr>
        <p:grpSpPr>
          <a:xfrm>
            <a:off x="7569200" y="3225800"/>
            <a:ext cx="3527425" cy="2401887"/>
            <a:chOff x="7569200" y="3225800"/>
            <a:chExt cx="3527425" cy="2401887"/>
          </a:xfrm>
          <a:solidFill>
            <a:schemeClr val="accent3"/>
          </a:solidFill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A1D11A-5FCF-95BF-F06C-41F62A8A6D5F}"/>
                </a:ext>
              </a:extLst>
            </p:cNvPr>
            <p:cNvSpPr/>
            <p:nvPr/>
          </p:nvSpPr>
          <p:spPr>
            <a:xfrm>
              <a:off x="10696575" y="3225800"/>
              <a:ext cx="400050" cy="4000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8" name="Connector: Curved 17">
              <a:extLst>
                <a:ext uri="{FF2B5EF4-FFF2-40B4-BE49-F238E27FC236}">
                  <a16:creationId xmlns:a16="http://schemas.microsoft.com/office/drawing/2014/main" id="{393482DF-7079-7455-4850-5BA41680E7E0}"/>
                </a:ext>
              </a:extLst>
            </p:cNvPr>
            <p:cNvCxnSpPr>
              <a:cxnSpLocks/>
              <a:stCxn id="9" idx="3"/>
              <a:endCxn id="17" idx="4"/>
            </p:cNvCxnSpPr>
            <p:nvPr/>
          </p:nvCxnSpPr>
          <p:spPr>
            <a:xfrm flipV="1">
              <a:off x="7569200" y="3625850"/>
              <a:ext cx="3327400" cy="2001837"/>
            </a:xfrm>
            <a:prstGeom prst="curvedConnector2">
              <a:avLst/>
            </a:prstGeom>
            <a:grpFill/>
            <a:ln w="76200">
              <a:solidFill>
                <a:schemeClr val="accent3"/>
              </a:solidFill>
              <a:prstDash val="soli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20009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629FB-2A26-A8F9-9D5E-6981F9FD5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16A42-A20F-BC88-1EA1-D5B56FAF3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Prevent old bugs from coming back!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35D9B-DE16-7BBB-ADC6-95FAC666D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92</a:t>
            </a:fld>
            <a:endParaRPr lang="en-CH" dirty="0"/>
          </a:p>
        </p:txBody>
      </p:sp>
      <p:pic>
        <p:nvPicPr>
          <p:cNvPr id="7" name="Graphic 6" descr="Zombie with solid fill">
            <a:extLst>
              <a:ext uri="{FF2B5EF4-FFF2-40B4-BE49-F238E27FC236}">
                <a16:creationId xmlns:a16="http://schemas.microsoft.com/office/drawing/2014/main" id="{6E5608D4-75CD-A833-6643-DE31725EC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8085" y="2561085"/>
            <a:ext cx="1735829" cy="173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03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BA5A1-50B0-3924-9456-5DCBC1089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Regression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B61B-78E4-F55C-4FDF-2D2E21B2D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en-CH" dirty="0"/>
              <a:t>Reproduce the bug </a:t>
            </a:r>
            <a:r>
              <a:rPr lang="en-CH" u="sng" dirty="0"/>
              <a:t>with a failing test</a:t>
            </a:r>
          </a:p>
          <a:p>
            <a:pPr marL="742950" indent="-742950">
              <a:buAutoNum type="arabicPeriod"/>
            </a:pPr>
            <a:r>
              <a:rPr lang="en-CH" dirty="0"/>
              <a:t>Fix the bug</a:t>
            </a:r>
          </a:p>
          <a:p>
            <a:pPr marL="742950" indent="-742950">
              <a:buAutoNum type="arabicPeriod"/>
            </a:pPr>
            <a:r>
              <a:rPr lang="en-CH" dirty="0"/>
              <a:t>Confirm the fix </a:t>
            </a:r>
            <a:r>
              <a:rPr lang="en-CH" u="sng" dirty="0"/>
              <a:t>with the test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008EC-30DE-BD74-AC6F-A102C7AC0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93</a:t>
            </a:fld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AB2926-2ACF-0196-7C0E-BF9E652E0A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839462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B0824-228C-6E50-E23C-4174AAEA9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More tests, fewer bugs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5F8DE-8AC1-2F76-3E55-A47759433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“</a:t>
            </a:r>
            <a:r>
              <a:rPr lang="en-CH" dirty="0">
                <a:solidFill>
                  <a:schemeClr val="bg2"/>
                </a:solidFill>
              </a:rPr>
              <a:t>The SQLite library consists of approximately</a:t>
            </a:r>
            <a:br>
              <a:rPr lang="en-CH" dirty="0">
                <a:solidFill>
                  <a:schemeClr val="bg2"/>
                </a:solidFill>
              </a:rPr>
            </a:br>
            <a:r>
              <a:rPr lang="en-CH" dirty="0">
                <a:solidFill>
                  <a:schemeClr val="bg2"/>
                </a:solidFill>
              </a:rPr>
              <a:t>  145.3 KSLOC [...]</a:t>
            </a:r>
          </a:p>
          <a:p>
            <a:r>
              <a:rPr lang="en-CH" dirty="0">
                <a:solidFill>
                  <a:schemeClr val="bg2"/>
                </a:solidFill>
              </a:rPr>
              <a:t>  B</a:t>
            </a:r>
            <a:r>
              <a:rPr lang="en-GB" dirty="0">
                <a:solidFill>
                  <a:schemeClr val="bg2"/>
                </a:solidFill>
              </a:rPr>
              <a:t>y comparison, the project has </a:t>
            </a:r>
            <a:r>
              <a:rPr lang="en-GB" u="sng" dirty="0">
                <a:solidFill>
                  <a:schemeClr val="bg2"/>
                </a:solidFill>
              </a:rPr>
              <a:t>608 times</a:t>
            </a:r>
            <a:br>
              <a:rPr lang="en-CH" dirty="0">
                <a:solidFill>
                  <a:schemeClr val="bg2"/>
                </a:solidFill>
              </a:rPr>
            </a:br>
            <a:r>
              <a:rPr lang="en-CH" dirty="0">
                <a:solidFill>
                  <a:schemeClr val="bg2"/>
                </a:solidFill>
              </a:rPr>
              <a:t>  </a:t>
            </a:r>
            <a:r>
              <a:rPr lang="en-GB" dirty="0">
                <a:solidFill>
                  <a:schemeClr val="bg2"/>
                </a:solidFill>
              </a:rPr>
              <a:t>as</a:t>
            </a:r>
            <a:r>
              <a:rPr lang="en-CH" dirty="0">
                <a:solidFill>
                  <a:schemeClr val="bg2"/>
                </a:solidFill>
              </a:rPr>
              <a:t> </a:t>
            </a:r>
            <a:r>
              <a:rPr lang="en-GB" dirty="0">
                <a:solidFill>
                  <a:schemeClr val="bg2"/>
                </a:solidFill>
              </a:rPr>
              <a:t>much test code and test scripts –</a:t>
            </a:r>
            <a:br>
              <a:rPr lang="en-CH" dirty="0"/>
            </a:br>
            <a:r>
              <a:rPr lang="en-CH" dirty="0"/>
              <a:t>  </a:t>
            </a:r>
            <a:r>
              <a:rPr lang="en-GB" u="sng" dirty="0"/>
              <a:t>92038.3 KSLOC</a:t>
            </a:r>
            <a:r>
              <a:rPr lang="en-CH" dirty="0"/>
              <a:t>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21442-E0DD-B83A-E42F-375CCFD89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94</a:t>
            </a:fld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88C13E-597C-FAE1-2F99-E13CCD2C9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dirty="0"/>
              <a:t>https://sqlite.org/testing.html</a:t>
            </a:r>
            <a:endParaRPr lang="en-CH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E3959C4-D938-2ACE-DF65-32762A8F0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15250" y="4632324"/>
            <a:ext cx="363855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62473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EF2EB-6723-DC73-2A4D-CB5561727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CE77FE-A40A-6319-635A-23F1A1C02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95</a:t>
            </a:fld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B9E988-2261-080A-80CF-9215AA94F8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dirty="0"/>
              <a:t>https://github.com/dotnet/roslyn/issues/38794</a:t>
            </a:r>
            <a:endParaRPr lang="en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1BB560-DBF3-6D0D-9CD9-E8445DB52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226" y="1690688"/>
            <a:ext cx="9387548" cy="456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86470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8D5ADF-4C59-DF11-0B07-0DB5BEC7C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96</a:t>
            </a:fld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35AD0D-3F18-4DD0-5EA5-2E85432A0C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dirty="0"/>
              <a:t>https://github.com/dotnet/roslyn/pull/39089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70AB5-F5DF-5866-86BA-9B6A6181F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23" y="1414448"/>
            <a:ext cx="10658553" cy="40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270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639C7F-BB41-4335-4C32-3EBD49617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97</a:t>
            </a:fld>
            <a:endParaRPr lang="en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FA45CA-7B50-7131-8F64-F214EF843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096" y="871616"/>
            <a:ext cx="6309808" cy="511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7057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2BBB66-90BE-A2CD-1E94-E4BC4F9DB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98</a:t>
            </a:fld>
            <a:endParaRPr lang="en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FFC6C-2DC8-36DC-B05A-02D6B0793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036" y="0"/>
            <a:ext cx="87699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2228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02A51D-B279-2A73-1A4E-DEE745993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99</a:t>
            </a:fld>
            <a:endParaRPr lang="en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F3689-AF94-53CC-CA28-9930D13F4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42" y="1095358"/>
            <a:ext cx="8934515" cy="466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91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">
      <a:dk1>
        <a:srgbClr val="000000"/>
      </a:dk1>
      <a:lt1>
        <a:srgbClr val="FFFFFF"/>
      </a:lt1>
      <a:dk2>
        <a:srgbClr val="404040"/>
      </a:dk2>
      <a:lt2>
        <a:srgbClr val="E0E0E0"/>
      </a:lt2>
      <a:accent1>
        <a:srgbClr val="F00000"/>
      </a:accent1>
      <a:accent2>
        <a:srgbClr val="00F000"/>
      </a:accent2>
      <a:accent3>
        <a:srgbClr val="A00000"/>
      </a:accent3>
      <a:accent4>
        <a:srgbClr val="00C040"/>
      </a:accent4>
      <a:accent5>
        <a:srgbClr val="0040A0"/>
      </a:accent5>
      <a:accent6>
        <a:srgbClr val="F0D000"/>
      </a:accent6>
      <a:hlink>
        <a:srgbClr val="595959"/>
      </a:hlink>
      <a:folHlink>
        <a:srgbClr val="595959"/>
      </a:folHlink>
    </a:clrScheme>
    <a:fontScheme name="Custom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4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2C43ED8C-CC68-47AF-A552-56DA838A7327}" vid="{03D393C9-5684-4A3D-A68E-38BC94C973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0</TotalTime>
  <Words>2828</Words>
  <Application>Microsoft Office PowerPoint</Application>
  <PresentationFormat>Widescreen</PresentationFormat>
  <Paragraphs>699</Paragraphs>
  <Slides>136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42" baseType="lpstr">
      <vt:lpstr>Arial</vt:lpstr>
      <vt:lpstr>Calibri</vt:lpstr>
      <vt:lpstr>Calibri Light</vt:lpstr>
      <vt:lpstr>Cambria Math</vt:lpstr>
      <vt:lpstr>Consolas</vt:lpstr>
      <vt:lpstr>Office Theme</vt:lpstr>
      <vt:lpstr>Testing</vt:lpstr>
      <vt:lpstr>PowerPoint Presentation</vt:lpstr>
      <vt:lpstr>PowerPoint Presentation</vt:lpstr>
      <vt:lpstr>Verification?</vt:lpstr>
      <vt:lpstr>Beta versions?</vt:lpstr>
      <vt:lpstr>How bad is a bug?</vt:lpstr>
      <vt:lpstr>PowerPoint Presentation</vt:lpstr>
      <vt:lpstr>PowerPoint Presentation</vt:lpstr>
      <vt:lpstr>Objectives</vt:lpstr>
      <vt:lpstr>What is a test?</vt:lpstr>
      <vt:lpstr>Test</vt:lpstr>
      <vt:lpstr>PowerPoint Presentation</vt:lpstr>
      <vt:lpstr>Manual testing?</vt:lpstr>
      <vt:lpstr>Edge cases</vt:lpstr>
      <vt:lpstr>Automated test</vt:lpstr>
      <vt:lpstr>Test kinds</vt:lpstr>
      <vt:lpstr>Write once, run many times</vt:lpstr>
      <vt:lpstr>PowerPoint Presentation</vt:lpstr>
      <vt:lpstr>PowerPoint Presentation</vt:lpstr>
      <vt:lpstr>How does one write automated tests in Java?</vt:lpstr>
      <vt:lpstr>Key idea</vt:lpstr>
      <vt:lpstr>Example?</vt:lpstr>
      <vt:lpstr>Example?</vt:lpstr>
      <vt:lpstr>JUnit</vt:lpstr>
      <vt:lpstr>JUnit + Hamcrest</vt:lpstr>
      <vt:lpstr>Hamcrest matchers</vt:lpstr>
      <vt:lpstr>Hamcrest messages</vt:lpstr>
      <vt:lpstr>Expecting exceptions</vt:lpstr>
      <vt:lpstr>Exercise</vt:lpstr>
      <vt:lpstr>Example tests</vt:lpstr>
      <vt:lpstr>PowerPoint Presentation</vt:lpstr>
      <vt:lpstr>PowerPoint Presentation</vt:lpstr>
      <vt:lpstr>Example: Shuffle</vt:lpstr>
      <vt:lpstr>Test, test, test</vt:lpstr>
      <vt:lpstr>Grouping assertions</vt:lpstr>
      <vt:lpstr>PowerPoint Presentation</vt:lpstr>
      <vt:lpstr>Test results</vt:lpstr>
      <vt:lpstr>PowerPoint Presentation</vt:lpstr>
      <vt:lpstr>Sharing code</vt:lpstr>
      <vt:lpstr>Naming tests</vt:lpstr>
      <vt:lpstr>Naming: avoid...</vt:lpstr>
      <vt:lpstr>Testing private methods</vt:lpstr>
      <vt:lpstr>Imagine...</vt:lpstr>
      <vt:lpstr>Test code is code</vt:lpstr>
      <vt:lpstr>What metric can one use to evaluate tests?</vt:lpstr>
      <vt:lpstr>PowerPoint Presentation</vt:lpstr>
      <vt:lpstr>Coverage</vt:lpstr>
      <vt:lpstr>“Code”</vt:lpstr>
      <vt:lpstr>Coverage example</vt:lpstr>
      <vt:lpstr>Lines?</vt:lpstr>
      <vt:lpstr>PowerPoint Presentation</vt:lpstr>
      <vt:lpstr>Statements?</vt:lpstr>
      <vt:lpstr>PowerPoint Presentation</vt:lpstr>
      <vt:lpstr>Branches?</vt:lpstr>
      <vt:lpstr>PowerPoint Presentation</vt:lpstr>
      <vt:lpstr>PowerPoint Presentation</vt:lpstr>
      <vt:lpstr>PowerPoint Presentation</vt:lpstr>
      <vt:lpstr>Paths</vt:lpstr>
      <vt:lpstr>Paths</vt:lpstr>
      <vt:lpstr>PowerPoint Presentation</vt:lpstr>
      <vt:lpstr>PowerPoint Presentation</vt:lpstr>
      <vt:lpstr>PowerPoint Presentation</vt:lpstr>
      <vt:lpstr>How many paths?</vt:lpstr>
      <vt:lpstr>Max path coverage?</vt:lpstr>
      <vt:lpstr>Coverage tradeoff</vt:lpstr>
      <vt:lpstr>“Coverage”</vt:lpstr>
      <vt:lpstr>Exercise</vt:lpstr>
      <vt:lpstr>When to test?</vt:lpstr>
      <vt:lpstr>Afterward?</vt:lpstr>
      <vt:lpstr>Development cycle</vt:lpstr>
      <vt:lpstr>“Test-Driven Development”</vt:lpstr>
      <vt:lpstr>“TDD”</vt:lpstr>
      <vt:lpstr>Why?</vt:lpstr>
      <vt:lpstr>Why not?</vt:lpstr>
      <vt:lpstr>Example</vt:lpstr>
      <vt:lpstr>PowerPoint Presentation</vt:lpstr>
      <vt:lpstr>Test</vt:lpstr>
      <vt:lpstr>Skeleton</vt:lpstr>
      <vt:lpstr>Test</vt:lpstr>
      <vt:lpstr>Test</vt:lpstr>
      <vt:lpstr>Skeleton</vt:lpstr>
      <vt:lpstr>Test</vt:lpstr>
      <vt:lpstr>PowerPoint Presentation</vt:lpstr>
      <vt:lpstr>Implementation</vt:lpstr>
      <vt:lpstr>PowerPoint Presentation</vt:lpstr>
      <vt:lpstr>PowerPoint Presentation</vt:lpstr>
      <vt:lpstr>PowerPoint Presentation</vt:lpstr>
      <vt:lpstr>TDD loop</vt:lpstr>
      <vt:lpstr>Exercise</vt:lpstr>
      <vt:lpstr>Test ideas</vt:lpstr>
      <vt:lpstr>Regression testing</vt:lpstr>
      <vt:lpstr>Why?</vt:lpstr>
      <vt:lpstr>Regression test</vt:lpstr>
      <vt:lpstr>More tests, fewer bugs</vt:lpstr>
      <vt:lpstr>Example</vt:lpstr>
      <vt:lpstr>PowerPoint Presentation</vt:lpstr>
      <vt:lpstr>PowerPoint Presentation</vt:lpstr>
      <vt:lpstr>PowerPoint Presentation</vt:lpstr>
      <vt:lpstr>PowerPoint Presentation</vt:lpstr>
      <vt:lpstr>How can one test entire modules?</vt:lpstr>
      <vt:lpstr>Testing functions</vt:lpstr>
      <vt:lpstr>Testing a module</vt:lpstr>
      <vt:lpstr>Context</vt:lpstr>
      <vt:lpstr>Edge cases</vt:lpstr>
      <vt:lpstr>“End to end” test?</vt:lpstr>
      <vt:lpstr>Problems</vt:lpstr>
      <vt:lpstr>Explicit input</vt:lpstr>
      <vt:lpstr>Dependency Injection</vt:lpstr>
      <vt:lpstr>Dependency Injection</vt:lpstr>
      <vt:lpstr>Test</vt:lpstr>
      <vt:lpstr>Production code</vt:lpstr>
      <vt:lpstr>Output</vt:lpstr>
      <vt:lpstr>Or...</vt:lpstr>
      <vt:lpstr>Test</vt:lpstr>
      <vt:lpstr>Production code</vt:lpstr>
      <vt:lpstr>Adapting code</vt:lpstr>
      <vt:lpstr>Example: Network stack</vt:lpstr>
      <vt:lpstr>PowerPoint Presentation</vt:lpstr>
      <vt:lpstr>Left for end-to-end tests</vt:lpstr>
      <vt:lpstr>Adapting code</vt:lpstr>
      <vt:lpstr>PowerPoint Presentation</vt:lpstr>
      <vt:lpstr>Exercise</vt:lpstr>
      <vt:lpstr>Example: HTTP client</vt:lpstr>
      <vt:lpstr>Example: Signature</vt:lpstr>
      <vt:lpstr>Example: Fake client</vt:lpstr>
      <vt:lpstr>“Mocks”</vt:lpstr>
      <vt:lpstr>“Mocks”</vt:lpstr>
      <vt:lpstr>“End to end” example</vt:lpstr>
      <vt:lpstr>PowerPoint Presentation</vt:lpstr>
      <vt:lpstr>PowerPoint Presentation</vt:lpstr>
      <vt:lpstr>End-to-end</vt:lpstr>
      <vt:lpstr>PowerPoint Presentation</vt:lpstr>
      <vt:lpstr>Stress testing</vt:lpstr>
      <vt:lpstr>Smoke testing</vt:lpstr>
      <vt:lpstr>Other kinds of tests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</dc:title>
  <dc:creator>Solal Pirelli</dc:creator>
  <cp:lastModifiedBy>Solal Pirelli</cp:lastModifiedBy>
  <cp:revision>1</cp:revision>
  <dcterms:created xsi:type="dcterms:W3CDTF">2022-09-12T07:52:29Z</dcterms:created>
  <dcterms:modified xsi:type="dcterms:W3CDTF">2023-09-19T14:10:20Z</dcterms:modified>
</cp:coreProperties>
</file>